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419" r:id="rId5"/>
    <p:sldId id="424" r:id="rId6"/>
    <p:sldId id="474" r:id="rId7"/>
    <p:sldId id="480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48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0908E3-052A-7C43-8115-0882970F362E}">
          <p14:sldIdLst>
            <p14:sldId id="419"/>
            <p14:sldId id="424"/>
            <p14:sldId id="474"/>
            <p14:sldId id="480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04B"/>
    <a:srgbClr val="FF9300"/>
    <a:srgbClr val="FFD579"/>
    <a:srgbClr val="EB8311"/>
    <a:srgbClr val="FD822D"/>
    <a:srgbClr val="2D7DB5"/>
    <a:srgbClr val="0B6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/>
    <p:restoredTop sz="92381"/>
  </p:normalViewPr>
  <p:slideViewPr>
    <p:cSldViewPr>
      <p:cViewPr varScale="1">
        <p:scale>
          <a:sx n="128" d="100"/>
          <a:sy n="128" d="100"/>
        </p:scale>
        <p:origin x="400" y="-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2" d="100"/>
          <a:sy n="102" d="100"/>
        </p:scale>
        <p:origin x="-34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85C1D-71CD-40A7-90E6-2A509741901C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FBB0C-A7D5-48D1-AD1E-99DDE6D1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8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1713-3CF6-4469-9746-34AB3FADFE84}" type="datetimeFigureOut">
              <a:rPr lang="en-US" smtClean="0"/>
              <a:pPr/>
              <a:t>4/5/21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F494-0C48-417A-A877-0763ACB88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8F494-0C48-417A-A877-0763ACB88C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 bwMode="auto">
          <a:xfrm>
            <a:off x="1011936" y="1984248"/>
            <a:ext cx="8631936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11936" y="1371600"/>
            <a:ext cx="8631936" cy="457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11936" y="4416552"/>
            <a:ext cx="8631936" cy="457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876800" y="5943600"/>
            <a:ext cx="6912864" cy="301752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876800" y="6236208"/>
            <a:ext cx="6912864" cy="539496"/>
          </a:xfrm>
        </p:spPr>
        <p:txBody>
          <a:bodyPr>
            <a:noAutofit/>
          </a:bodyPr>
          <a:lstStyle>
            <a:lvl1pPr>
              <a:buNone/>
              <a:defRPr sz="1400" b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13864"/>
            <a:ext cx="2974855" cy="57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02" y="3333750"/>
            <a:ext cx="902209" cy="2164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1" y="533401"/>
            <a:ext cx="6354619" cy="2743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371600"/>
            <a:ext cx="1219200" cy="45720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8331200" cy="45720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6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173" y="55132"/>
            <a:ext cx="1151365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72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1984248"/>
            <a:ext cx="8631936" cy="137160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3429000"/>
            <a:ext cx="8631936" cy="1371600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7048"/>
            <a:ext cx="4876800" cy="44165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4800" y="1527048"/>
            <a:ext cx="4876800" cy="44165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87680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88864" y="1452310"/>
            <a:ext cx="487680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107152"/>
            <a:ext cx="4876800" cy="3836448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8864" y="2107152"/>
            <a:ext cx="4876800" cy="3836448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165600" y="594360"/>
            <a:ext cx="6299200" cy="5349240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5905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1"/>
            <a:ext cx="3657600" cy="4207213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20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" y="1427"/>
            <a:ext cx="12186928" cy="6855147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04800" y="1527048"/>
            <a:ext cx="10058400" cy="441655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38688" y="6419088"/>
            <a:ext cx="1219200" cy="38404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0235576B-7F3C-4840-ADD7-A9DF1158E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7013" algn="l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prot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prot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prot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prot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ioinformatics@niaid.nih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prot.org/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prot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prot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prot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prot.org/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prot.org/" TargetMode="Externa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prot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prot.org/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prot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help@uniprot.or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://www.uniprot.or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help@uniprot.or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prot.org/" TargetMode="External"/><Relationship Id="rId5" Type="http://schemas.openxmlformats.org/officeDocument/2006/relationships/hyperlink" Target="mailto:help@uniprot.org" TargetMode="Externa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6992" y="1444487"/>
            <a:ext cx="5779008" cy="144627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guide to UNIPROT</a:t>
            </a:r>
            <a:br>
              <a:rPr lang="en-US" sz="3200" dirty="0"/>
            </a:br>
            <a:br>
              <a:rPr lang="en-US" sz="3200" dirty="0"/>
            </a:br>
            <a:r>
              <a:rPr lang="en-US" sz="2000" dirty="0"/>
              <a:t>- from the UNIPROT resources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0" y="4953000"/>
            <a:ext cx="6473952" cy="457200"/>
          </a:xfrm>
        </p:spPr>
        <p:txBody>
          <a:bodyPr/>
          <a:lstStyle/>
          <a:p>
            <a:r>
              <a:rPr lang="en-US" sz="1400" dirty="0"/>
              <a:t>6 April 2021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286000" y="4114800"/>
            <a:ext cx="5184648" cy="8382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Amitava</a:t>
            </a:r>
            <a:r>
              <a:rPr lang="en-US" dirty="0">
                <a:solidFill>
                  <a:schemeClr val="tx1"/>
                </a:solidFill>
              </a:rPr>
              <a:t> Roy</a:t>
            </a:r>
          </a:p>
          <a:p>
            <a:r>
              <a:rPr lang="en-US" sz="1200" dirty="0">
                <a:solidFill>
                  <a:schemeClr val="tx1"/>
                </a:solidFill>
              </a:rPr>
              <a:t>Bioinformatics and Computational Biosciences Branch</a:t>
            </a:r>
          </a:p>
          <a:p>
            <a:r>
              <a:rPr lang="en-US" sz="1200" dirty="0">
                <a:solidFill>
                  <a:schemeClr val="tx1"/>
                </a:solidFill>
              </a:rPr>
              <a:t>Office of Cyber Infrastructure and Computational Biology</a:t>
            </a: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025178F5-C847-EB44-9B94-BC3A2C2EC720}"/>
              </a:ext>
            </a:extLst>
          </p:cNvPr>
          <p:cNvGrpSpPr/>
          <p:nvPr/>
        </p:nvGrpSpPr>
        <p:grpSpPr>
          <a:xfrm>
            <a:off x="6477000" y="2395944"/>
            <a:ext cx="3980815" cy="2051685"/>
            <a:chOff x="5020055" y="3413759"/>
            <a:chExt cx="3980815" cy="205168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40D52E6-8B5C-124F-8823-1F47866393D8}"/>
                </a:ext>
              </a:extLst>
            </p:cNvPr>
            <p:cNvSpPr/>
            <p:nvPr/>
          </p:nvSpPr>
          <p:spPr>
            <a:xfrm>
              <a:off x="5020055" y="3413759"/>
              <a:ext cx="3980815" cy="2051685"/>
            </a:xfrm>
            <a:custGeom>
              <a:avLst/>
              <a:gdLst/>
              <a:ahLst/>
              <a:cxnLst/>
              <a:rect l="l" t="t" r="r" b="b"/>
              <a:pathLst>
                <a:path w="3980815" h="2051685">
                  <a:moveTo>
                    <a:pt x="3638804" y="0"/>
                  </a:moveTo>
                  <a:lnTo>
                    <a:pt x="341884" y="0"/>
                  </a:lnTo>
                  <a:lnTo>
                    <a:pt x="295485" y="3120"/>
                  </a:lnTo>
                  <a:lnTo>
                    <a:pt x="250986" y="12210"/>
                  </a:lnTo>
                  <a:lnTo>
                    <a:pt x="208793" y="26862"/>
                  </a:lnTo>
                  <a:lnTo>
                    <a:pt x="169314" y="46670"/>
                  </a:lnTo>
                  <a:lnTo>
                    <a:pt x="132955" y="71226"/>
                  </a:lnTo>
                  <a:lnTo>
                    <a:pt x="100123" y="100123"/>
                  </a:lnTo>
                  <a:lnTo>
                    <a:pt x="71226" y="132955"/>
                  </a:lnTo>
                  <a:lnTo>
                    <a:pt x="46670" y="169314"/>
                  </a:lnTo>
                  <a:lnTo>
                    <a:pt x="26862" y="208793"/>
                  </a:lnTo>
                  <a:lnTo>
                    <a:pt x="12210" y="250986"/>
                  </a:lnTo>
                  <a:lnTo>
                    <a:pt x="3120" y="295485"/>
                  </a:lnTo>
                  <a:lnTo>
                    <a:pt x="0" y="341883"/>
                  </a:lnTo>
                  <a:lnTo>
                    <a:pt x="0" y="1709420"/>
                  </a:lnTo>
                  <a:lnTo>
                    <a:pt x="3120" y="1755818"/>
                  </a:lnTo>
                  <a:lnTo>
                    <a:pt x="12210" y="1800317"/>
                  </a:lnTo>
                  <a:lnTo>
                    <a:pt x="26862" y="1842510"/>
                  </a:lnTo>
                  <a:lnTo>
                    <a:pt x="46670" y="1881989"/>
                  </a:lnTo>
                  <a:lnTo>
                    <a:pt x="71226" y="1918348"/>
                  </a:lnTo>
                  <a:lnTo>
                    <a:pt x="100123" y="1951180"/>
                  </a:lnTo>
                  <a:lnTo>
                    <a:pt x="132955" y="1980077"/>
                  </a:lnTo>
                  <a:lnTo>
                    <a:pt x="169314" y="2004633"/>
                  </a:lnTo>
                  <a:lnTo>
                    <a:pt x="208793" y="2024441"/>
                  </a:lnTo>
                  <a:lnTo>
                    <a:pt x="250986" y="2039093"/>
                  </a:lnTo>
                  <a:lnTo>
                    <a:pt x="295485" y="2048183"/>
                  </a:lnTo>
                  <a:lnTo>
                    <a:pt x="341884" y="2051303"/>
                  </a:lnTo>
                  <a:lnTo>
                    <a:pt x="3638804" y="2051303"/>
                  </a:lnTo>
                  <a:lnTo>
                    <a:pt x="3685202" y="2048183"/>
                  </a:lnTo>
                  <a:lnTo>
                    <a:pt x="3729701" y="2039093"/>
                  </a:lnTo>
                  <a:lnTo>
                    <a:pt x="3771894" y="2024441"/>
                  </a:lnTo>
                  <a:lnTo>
                    <a:pt x="3811373" y="2004633"/>
                  </a:lnTo>
                  <a:lnTo>
                    <a:pt x="3847732" y="1980077"/>
                  </a:lnTo>
                  <a:lnTo>
                    <a:pt x="3880564" y="1951180"/>
                  </a:lnTo>
                  <a:lnTo>
                    <a:pt x="3909461" y="1918348"/>
                  </a:lnTo>
                  <a:lnTo>
                    <a:pt x="3934017" y="1881989"/>
                  </a:lnTo>
                  <a:lnTo>
                    <a:pt x="3953825" y="1842510"/>
                  </a:lnTo>
                  <a:lnTo>
                    <a:pt x="3968477" y="1800317"/>
                  </a:lnTo>
                  <a:lnTo>
                    <a:pt x="3977567" y="1755818"/>
                  </a:lnTo>
                  <a:lnTo>
                    <a:pt x="3980688" y="1709420"/>
                  </a:lnTo>
                  <a:lnTo>
                    <a:pt x="3980688" y="341883"/>
                  </a:lnTo>
                  <a:lnTo>
                    <a:pt x="3977567" y="295485"/>
                  </a:lnTo>
                  <a:lnTo>
                    <a:pt x="3968477" y="250986"/>
                  </a:lnTo>
                  <a:lnTo>
                    <a:pt x="3953825" y="208793"/>
                  </a:lnTo>
                  <a:lnTo>
                    <a:pt x="3934017" y="169314"/>
                  </a:lnTo>
                  <a:lnTo>
                    <a:pt x="3909461" y="132955"/>
                  </a:lnTo>
                  <a:lnTo>
                    <a:pt x="3880564" y="100123"/>
                  </a:lnTo>
                  <a:lnTo>
                    <a:pt x="3847732" y="71226"/>
                  </a:lnTo>
                  <a:lnTo>
                    <a:pt x="3811373" y="46670"/>
                  </a:lnTo>
                  <a:lnTo>
                    <a:pt x="3771894" y="26862"/>
                  </a:lnTo>
                  <a:lnTo>
                    <a:pt x="3729701" y="12210"/>
                  </a:lnTo>
                  <a:lnTo>
                    <a:pt x="3685202" y="3120"/>
                  </a:lnTo>
                  <a:lnTo>
                    <a:pt x="3638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45B97DAD-08D3-B84B-9B88-20C75241CE5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71" y="3550919"/>
              <a:ext cx="3727704" cy="1786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73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1441" y="776428"/>
            <a:ext cx="63855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spc="-685" dirty="0">
                <a:latin typeface="Arial"/>
                <a:cs typeface="Arial"/>
              </a:rPr>
              <a:t>R</a:t>
            </a:r>
            <a:r>
              <a:rPr sz="3200" spc="-229" dirty="0">
                <a:latin typeface="Arial"/>
                <a:cs typeface="Arial"/>
              </a:rPr>
              <a:t>es</a:t>
            </a:r>
            <a:r>
              <a:rPr sz="3200" spc="-254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l</a:t>
            </a:r>
            <a:r>
              <a:rPr sz="3200" spc="-105" dirty="0">
                <a:latin typeface="Arial"/>
                <a:cs typeface="Arial"/>
              </a:rPr>
              <a:t>ts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229" dirty="0">
                <a:latin typeface="Arial"/>
                <a:cs typeface="Arial"/>
              </a:rPr>
              <a:t>pa</a:t>
            </a:r>
            <a:r>
              <a:rPr sz="3200" spc="-265" dirty="0">
                <a:latin typeface="Arial"/>
                <a:cs typeface="Arial"/>
              </a:rPr>
              <a:t>g</a:t>
            </a:r>
            <a:r>
              <a:rPr sz="3200" spc="-204" dirty="0">
                <a:latin typeface="Arial"/>
                <a:cs typeface="Arial"/>
              </a:rPr>
              <a:t>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114" dirty="0">
                <a:latin typeface="Arial"/>
                <a:cs typeface="Arial"/>
              </a:rPr>
              <a:t>t</a:t>
            </a:r>
            <a:r>
              <a:rPr sz="3200" spc="-135" dirty="0">
                <a:latin typeface="Arial"/>
                <a:cs typeface="Arial"/>
              </a:rPr>
              <a:t>able: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Li</a:t>
            </a:r>
            <a:r>
              <a:rPr sz="3200" spc="-385" dirty="0">
                <a:latin typeface="Arial"/>
                <a:cs typeface="Arial"/>
              </a:rPr>
              <a:t>s</a:t>
            </a:r>
            <a:r>
              <a:rPr sz="3200" spc="-105" dirty="0">
                <a:latin typeface="Arial"/>
                <a:cs typeface="Arial"/>
              </a:rPr>
              <a:t>ts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p</a:t>
            </a:r>
            <a:r>
              <a:rPr sz="3200" spc="-114" dirty="0">
                <a:latin typeface="Arial"/>
                <a:cs typeface="Arial"/>
              </a:rPr>
              <a:t>r</a:t>
            </a:r>
            <a:r>
              <a:rPr sz="3200" spc="25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t</a:t>
            </a:r>
            <a:r>
              <a:rPr sz="3200" spc="-105" dirty="0">
                <a:latin typeface="Arial"/>
                <a:cs typeface="Arial"/>
              </a:rPr>
              <a:t>ei</a:t>
            </a:r>
            <a:r>
              <a:rPr sz="3200" spc="-140" dirty="0">
                <a:latin typeface="Arial"/>
                <a:cs typeface="Arial"/>
              </a:rPr>
              <a:t>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e</a:t>
            </a:r>
            <a:r>
              <a:rPr sz="3200" spc="-190" dirty="0">
                <a:latin typeface="Arial"/>
                <a:cs typeface="Arial"/>
              </a:rPr>
              <a:t>n</a:t>
            </a:r>
            <a:r>
              <a:rPr sz="3200" spc="-80" dirty="0">
                <a:latin typeface="Arial"/>
                <a:cs typeface="Arial"/>
              </a:rPr>
              <a:t>tries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33537" y="1679258"/>
            <a:ext cx="8862060" cy="3819525"/>
            <a:chOff x="109537" y="1679257"/>
            <a:chExt cx="8862060" cy="3819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" y="1892808"/>
              <a:ext cx="8812724" cy="34381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9540" y="1699260"/>
              <a:ext cx="2493645" cy="3779520"/>
            </a:xfrm>
            <a:custGeom>
              <a:avLst/>
              <a:gdLst/>
              <a:ahLst/>
              <a:cxnLst/>
              <a:rect l="l" t="t" r="r" b="b"/>
              <a:pathLst>
                <a:path w="2493645" h="3779520">
                  <a:moveTo>
                    <a:pt x="0" y="3779520"/>
                  </a:moveTo>
                  <a:lnTo>
                    <a:pt x="2493264" y="3779520"/>
                  </a:lnTo>
                  <a:lnTo>
                    <a:pt x="2493264" y="0"/>
                  </a:lnTo>
                  <a:lnTo>
                    <a:pt x="0" y="0"/>
                  </a:lnTo>
                  <a:lnTo>
                    <a:pt x="0" y="3779520"/>
                  </a:lnTo>
                  <a:close/>
                </a:path>
              </a:pathLst>
            </a:custGeom>
            <a:ln w="39624">
              <a:solidFill>
                <a:srgbClr val="4472C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55536" y="3139440"/>
            <a:ext cx="2837815" cy="1315745"/>
          </a:xfrm>
          <a:prstGeom prst="rect">
            <a:avLst/>
          </a:prstGeom>
          <a:solidFill>
            <a:srgbClr val="FFFFFF"/>
          </a:solidFill>
          <a:ln w="18288">
            <a:solidFill>
              <a:srgbClr val="4472C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3980" marR="227965">
              <a:spcBef>
                <a:spcPts val="180"/>
              </a:spcBef>
            </a:pPr>
            <a:r>
              <a:rPr sz="2800" spc="-140" dirty="0">
                <a:latin typeface="Arial"/>
                <a:cs typeface="Arial"/>
              </a:rPr>
              <a:t>Ap</a:t>
            </a:r>
            <a:r>
              <a:rPr sz="2800" spc="-150" dirty="0">
                <a:latin typeface="Arial"/>
                <a:cs typeface="Arial"/>
              </a:rPr>
              <a:t>p</a:t>
            </a:r>
            <a:r>
              <a:rPr sz="2800" spc="20" dirty="0">
                <a:latin typeface="Arial"/>
                <a:cs typeface="Arial"/>
              </a:rPr>
              <a:t>l</a:t>
            </a:r>
            <a:r>
              <a:rPr sz="2800" spc="-130" dirty="0">
                <a:latin typeface="Arial"/>
                <a:cs typeface="Arial"/>
              </a:rPr>
              <a:t>y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d</a:t>
            </a:r>
            <a:r>
              <a:rPr sz="2800" spc="-100" dirty="0">
                <a:latin typeface="Arial"/>
                <a:cs typeface="Arial"/>
              </a:rPr>
              <a:t>d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90" dirty="0">
                <a:latin typeface="Arial"/>
                <a:cs typeface="Arial"/>
              </a:rPr>
              <a:t>ti</a:t>
            </a:r>
            <a:r>
              <a:rPr sz="2800" spc="-130" dirty="0">
                <a:latin typeface="Arial"/>
                <a:cs typeface="Arial"/>
              </a:rPr>
              <a:t>on</a:t>
            </a:r>
            <a:r>
              <a:rPr sz="2800" spc="-135" dirty="0">
                <a:latin typeface="Arial"/>
                <a:cs typeface="Arial"/>
              </a:rPr>
              <a:t>a</a:t>
            </a:r>
            <a:r>
              <a:rPr sz="2800" spc="25" dirty="0">
                <a:latin typeface="Arial"/>
                <a:cs typeface="Arial"/>
              </a:rPr>
              <a:t>l  </a:t>
            </a:r>
            <a:r>
              <a:rPr sz="2800" spc="50" dirty="0">
                <a:latin typeface="Arial"/>
                <a:cs typeface="Arial"/>
              </a:rPr>
              <a:t>fi</a:t>
            </a:r>
            <a:r>
              <a:rPr sz="2800" spc="20" dirty="0">
                <a:latin typeface="Arial"/>
                <a:cs typeface="Arial"/>
              </a:rPr>
              <a:t>l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75" dirty="0">
                <a:latin typeface="Arial"/>
                <a:cs typeface="Arial"/>
              </a:rPr>
              <a:t>e</a:t>
            </a:r>
            <a:r>
              <a:rPr sz="2800" spc="-95" dirty="0">
                <a:latin typeface="Arial"/>
                <a:cs typeface="Arial"/>
              </a:rPr>
              <a:t>r</a:t>
            </a:r>
            <a:r>
              <a:rPr sz="2800" spc="-305" dirty="0">
                <a:latin typeface="Arial"/>
                <a:cs typeface="Arial"/>
              </a:rPr>
              <a:t>s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80" dirty="0">
                <a:latin typeface="Arial"/>
                <a:cs typeface="Arial"/>
              </a:rPr>
              <a:t>o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60" dirty="0">
                <a:latin typeface="Arial"/>
                <a:cs typeface="Arial"/>
              </a:rPr>
              <a:t>r</a:t>
            </a:r>
            <a:r>
              <a:rPr sz="2800" spc="-290" dirty="0">
                <a:latin typeface="Arial"/>
                <a:cs typeface="Arial"/>
              </a:rPr>
              <a:t>g</a:t>
            </a:r>
            <a:r>
              <a:rPr sz="2800" spc="-15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185" dirty="0">
                <a:latin typeface="Arial"/>
                <a:cs typeface="Arial"/>
              </a:rPr>
              <a:t>se  </a:t>
            </a:r>
            <a:r>
              <a:rPr sz="2800" spc="-155" dirty="0">
                <a:latin typeface="Arial"/>
                <a:cs typeface="Arial"/>
              </a:rPr>
              <a:t>y</a:t>
            </a:r>
            <a:r>
              <a:rPr sz="2800" spc="-50" dirty="0">
                <a:latin typeface="Arial"/>
                <a:cs typeface="Arial"/>
              </a:rPr>
              <a:t>ou</a:t>
            </a:r>
            <a:r>
              <a:rPr sz="2800" spc="-25" dirty="0">
                <a:latin typeface="Arial"/>
                <a:cs typeface="Arial"/>
              </a:rPr>
              <a:t>r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80" dirty="0">
                <a:latin typeface="Arial"/>
                <a:cs typeface="Arial"/>
              </a:rPr>
              <a:t>es</a:t>
            </a:r>
            <a:r>
              <a:rPr sz="2800" spc="-204" dirty="0">
                <a:latin typeface="Arial"/>
                <a:cs typeface="Arial"/>
              </a:rPr>
              <a:t>u</a:t>
            </a:r>
            <a:r>
              <a:rPr sz="2800" spc="20" dirty="0">
                <a:latin typeface="Arial"/>
                <a:cs typeface="Arial"/>
              </a:rPr>
              <a:t>l</a:t>
            </a:r>
            <a:r>
              <a:rPr sz="2800" spc="-70" dirty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45279" y="3683509"/>
            <a:ext cx="2811780" cy="153035"/>
          </a:xfrm>
          <a:custGeom>
            <a:avLst/>
            <a:gdLst/>
            <a:ahLst/>
            <a:cxnLst/>
            <a:rect l="l" t="t" r="r" b="b"/>
            <a:pathLst>
              <a:path w="2811779" h="153035">
                <a:moveTo>
                  <a:pt x="76380" y="31743"/>
                </a:moveTo>
                <a:lnTo>
                  <a:pt x="75893" y="44444"/>
                </a:lnTo>
                <a:lnTo>
                  <a:pt x="2810891" y="153035"/>
                </a:lnTo>
                <a:lnTo>
                  <a:pt x="2811398" y="140335"/>
                </a:lnTo>
                <a:lnTo>
                  <a:pt x="76380" y="31743"/>
                </a:lnTo>
                <a:close/>
              </a:path>
              <a:path w="2811779" h="153035">
                <a:moveTo>
                  <a:pt x="77596" y="0"/>
                </a:moveTo>
                <a:lnTo>
                  <a:pt x="0" y="35052"/>
                </a:lnTo>
                <a:lnTo>
                  <a:pt x="74675" y="76200"/>
                </a:lnTo>
                <a:lnTo>
                  <a:pt x="75893" y="44444"/>
                </a:lnTo>
                <a:lnTo>
                  <a:pt x="63245" y="43942"/>
                </a:lnTo>
                <a:lnTo>
                  <a:pt x="63753" y="31242"/>
                </a:lnTo>
                <a:lnTo>
                  <a:pt x="76399" y="31242"/>
                </a:lnTo>
                <a:lnTo>
                  <a:pt x="77596" y="0"/>
                </a:lnTo>
                <a:close/>
              </a:path>
              <a:path w="2811779" h="153035">
                <a:moveTo>
                  <a:pt x="63753" y="31242"/>
                </a:moveTo>
                <a:lnTo>
                  <a:pt x="63245" y="43942"/>
                </a:lnTo>
                <a:lnTo>
                  <a:pt x="75893" y="44444"/>
                </a:lnTo>
                <a:lnTo>
                  <a:pt x="76380" y="31743"/>
                </a:lnTo>
                <a:lnTo>
                  <a:pt x="63753" y="31242"/>
                </a:lnTo>
                <a:close/>
              </a:path>
              <a:path w="2811779" h="153035">
                <a:moveTo>
                  <a:pt x="76399" y="31242"/>
                </a:moveTo>
                <a:lnTo>
                  <a:pt x="63753" y="31242"/>
                </a:lnTo>
                <a:lnTo>
                  <a:pt x="76380" y="31743"/>
                </a:lnTo>
                <a:lnTo>
                  <a:pt x="76399" y="31242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01F3B5CF-02C9-B342-8169-338331F4A7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820" y="172492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2" y="6451498"/>
            <a:ext cx="58039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spc="-20" dirty="0">
                <a:solidFill>
                  <a:srgbClr val="888888"/>
                </a:solidFill>
                <a:latin typeface="Arial"/>
                <a:cs typeface="Arial"/>
              </a:rPr>
              <a:t>10/15/2020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1888" y="978409"/>
            <a:ext cx="3688079" cy="11551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1887" y="2542734"/>
            <a:ext cx="6446520" cy="33368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81927" y="1125423"/>
            <a:ext cx="319024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spcBef>
                <a:spcPts val="110"/>
              </a:spcBef>
            </a:pPr>
            <a:r>
              <a:rPr sz="2800" spc="-229" dirty="0">
                <a:latin typeface="Arial"/>
                <a:cs typeface="Arial"/>
              </a:rPr>
              <a:t>Use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145" dirty="0">
                <a:latin typeface="Arial"/>
                <a:cs typeface="Arial"/>
              </a:rPr>
              <a:t>t</a:t>
            </a:r>
            <a:r>
              <a:rPr sz="2800" spc="-95" dirty="0">
                <a:latin typeface="Arial"/>
                <a:cs typeface="Arial"/>
              </a:rPr>
              <a:t>h</a:t>
            </a:r>
            <a:r>
              <a:rPr sz="2800" spc="-160" dirty="0">
                <a:latin typeface="Arial"/>
                <a:cs typeface="Arial"/>
              </a:rPr>
              <a:t>e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"</a:t>
            </a:r>
            <a:r>
              <a:rPr sz="2800" spc="-165" dirty="0">
                <a:latin typeface="Arial"/>
                <a:cs typeface="Arial"/>
              </a:rPr>
              <a:t>Ad</a:t>
            </a:r>
            <a:r>
              <a:rPr sz="2800" spc="-180" dirty="0">
                <a:latin typeface="Arial"/>
                <a:cs typeface="Arial"/>
              </a:rPr>
              <a:t>v</a:t>
            </a:r>
            <a:r>
              <a:rPr sz="2800" spc="-150" dirty="0">
                <a:latin typeface="Arial"/>
                <a:cs typeface="Arial"/>
              </a:rPr>
              <a:t>a</a:t>
            </a:r>
            <a:r>
              <a:rPr sz="2800" spc="-160" dirty="0">
                <a:latin typeface="Arial"/>
                <a:cs typeface="Arial"/>
              </a:rPr>
              <a:t>n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-120" dirty="0">
                <a:latin typeface="Arial"/>
                <a:cs typeface="Arial"/>
              </a:rPr>
              <a:t>e</a:t>
            </a:r>
            <a:r>
              <a:rPr sz="2800" spc="-135" dirty="0">
                <a:latin typeface="Arial"/>
                <a:cs typeface="Arial"/>
              </a:rPr>
              <a:t>d</a:t>
            </a:r>
            <a:r>
              <a:rPr sz="2800" spc="155" dirty="0">
                <a:latin typeface="Arial"/>
                <a:cs typeface="Arial"/>
              </a:rPr>
              <a:t>"  </a:t>
            </a:r>
            <a:r>
              <a:rPr sz="2800" spc="-300" dirty="0">
                <a:latin typeface="Arial"/>
                <a:cs typeface="Arial"/>
              </a:rPr>
              <a:t>s</a:t>
            </a:r>
            <a:r>
              <a:rPr sz="2800" spc="-130" dirty="0">
                <a:latin typeface="Arial"/>
                <a:cs typeface="Arial"/>
              </a:rPr>
              <a:t>ea</a:t>
            </a:r>
            <a:r>
              <a:rPr sz="2800" spc="-125" dirty="0">
                <a:latin typeface="Arial"/>
                <a:cs typeface="Arial"/>
              </a:rPr>
              <a:t>r</a:t>
            </a:r>
            <a:r>
              <a:rPr sz="2800" spc="-225" dirty="0">
                <a:latin typeface="Arial"/>
                <a:cs typeface="Arial"/>
              </a:rPr>
              <a:t>c</a:t>
            </a:r>
            <a:r>
              <a:rPr sz="2800" spc="-85" dirty="0">
                <a:latin typeface="Arial"/>
                <a:cs typeface="Arial"/>
              </a:rPr>
              <a:t>h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o</a:t>
            </a:r>
            <a:r>
              <a:rPr sz="2800" spc="-120" dirty="0">
                <a:latin typeface="Arial"/>
                <a:cs typeface="Arial"/>
              </a:rPr>
              <a:t>p</a:t>
            </a:r>
            <a:r>
              <a:rPr sz="2800" spc="90" dirty="0">
                <a:latin typeface="Arial"/>
                <a:cs typeface="Arial"/>
              </a:rPr>
              <a:t>ti</a:t>
            </a:r>
            <a:r>
              <a:rPr sz="2800" spc="-70" dirty="0">
                <a:latin typeface="Arial"/>
                <a:cs typeface="Arial"/>
              </a:rPr>
              <a:t>o</a:t>
            </a:r>
            <a:r>
              <a:rPr sz="2800" spc="-85" dirty="0">
                <a:latin typeface="Arial"/>
                <a:cs typeface="Arial"/>
              </a:rPr>
              <a:t>n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80" dirty="0">
                <a:latin typeface="Arial"/>
                <a:cs typeface="Arial"/>
              </a:rPr>
              <a:t>o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b</a:t>
            </a:r>
            <a:r>
              <a:rPr sz="2800" spc="-50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i</a:t>
            </a:r>
            <a:r>
              <a:rPr sz="2800" spc="20" dirty="0">
                <a:latin typeface="Arial"/>
                <a:cs typeface="Arial"/>
              </a:rPr>
              <a:t>l</a:t>
            </a:r>
            <a:r>
              <a:rPr sz="2800" spc="-55" dirty="0">
                <a:latin typeface="Arial"/>
                <a:cs typeface="Arial"/>
              </a:rPr>
              <a:t>d  </a:t>
            </a:r>
            <a:r>
              <a:rPr sz="2800" spc="-250" dirty="0">
                <a:latin typeface="Arial"/>
                <a:cs typeface="Arial"/>
              </a:rPr>
              <a:t>c</a:t>
            </a:r>
            <a:r>
              <a:rPr sz="2800" spc="-80" dirty="0">
                <a:latin typeface="Arial"/>
                <a:cs typeface="Arial"/>
              </a:rPr>
              <a:t>o</a:t>
            </a:r>
            <a:r>
              <a:rPr sz="2800" spc="-105" dirty="0">
                <a:latin typeface="Arial"/>
                <a:cs typeface="Arial"/>
              </a:rPr>
              <a:t>m</a:t>
            </a:r>
            <a:r>
              <a:rPr sz="2800" spc="-95" dirty="0">
                <a:latin typeface="Arial"/>
                <a:cs typeface="Arial"/>
              </a:rPr>
              <a:t>p</a:t>
            </a:r>
            <a:r>
              <a:rPr sz="2800" spc="20" dirty="0">
                <a:latin typeface="Arial"/>
                <a:cs typeface="Arial"/>
              </a:rPr>
              <a:t>l</a:t>
            </a:r>
            <a:r>
              <a:rPr sz="2800" spc="-210" dirty="0">
                <a:latin typeface="Arial"/>
                <a:cs typeface="Arial"/>
              </a:rPr>
              <a:t>e</a:t>
            </a:r>
            <a:r>
              <a:rPr sz="2800" spc="-185" dirty="0">
                <a:latin typeface="Arial"/>
                <a:cs typeface="Arial"/>
              </a:rPr>
              <a:t>x</a:t>
            </a:r>
            <a:r>
              <a:rPr sz="2800" spc="-150" dirty="0">
                <a:latin typeface="Arial"/>
                <a:cs typeface="Arial"/>
              </a:rPr>
              <a:t> a</a:t>
            </a:r>
            <a:r>
              <a:rPr sz="2800" spc="-160" dirty="0">
                <a:latin typeface="Arial"/>
                <a:cs typeface="Arial"/>
              </a:rPr>
              <a:t>n</a:t>
            </a:r>
            <a:r>
              <a:rPr sz="2800" spc="-85" dirty="0">
                <a:latin typeface="Arial"/>
                <a:cs typeface="Arial"/>
              </a:rPr>
              <a:t>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0" dirty="0">
                <a:latin typeface="Arial"/>
                <a:cs typeface="Arial"/>
              </a:rPr>
              <a:t>ec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300" dirty="0">
                <a:latin typeface="Arial"/>
                <a:cs typeface="Arial"/>
              </a:rPr>
              <a:t>s</a:t>
            </a:r>
            <a:r>
              <a:rPr sz="2800" spc="-110" dirty="0">
                <a:latin typeface="Arial"/>
                <a:cs typeface="Arial"/>
              </a:rPr>
              <a:t>e  </a:t>
            </a:r>
            <a:r>
              <a:rPr sz="2800" spc="-180" dirty="0">
                <a:latin typeface="Arial"/>
                <a:cs typeface="Arial"/>
              </a:rPr>
              <a:t>sea</a:t>
            </a:r>
            <a:r>
              <a:rPr sz="2800" spc="-150" dirty="0">
                <a:latin typeface="Arial"/>
                <a:cs typeface="Arial"/>
              </a:rPr>
              <a:t>r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-85" dirty="0">
                <a:latin typeface="Arial"/>
                <a:cs typeface="Arial"/>
              </a:rPr>
              <a:t>h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qu</a:t>
            </a:r>
            <a:r>
              <a:rPr sz="2800" spc="-30" dirty="0">
                <a:latin typeface="Arial"/>
                <a:cs typeface="Arial"/>
              </a:rPr>
              <a:t>eri</a:t>
            </a:r>
            <a:r>
              <a:rPr sz="2800" spc="-229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39A2B95D-9D11-D047-8E30-1C1E256C51EE}"/>
              </a:ext>
            </a:extLst>
          </p:cNvPr>
          <p:cNvSpPr txBox="1">
            <a:spLocks/>
          </p:cNvSpPr>
          <p:nvPr/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pc="-7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  <a:endParaRPr lang="en-US" spc="-70" dirty="0">
              <a:solidFill>
                <a:schemeClr val="accent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4345" y="2456497"/>
            <a:ext cx="1049020" cy="652780"/>
            <a:chOff x="1240345" y="2456497"/>
            <a:chExt cx="1049020" cy="652780"/>
          </a:xfrm>
        </p:grpSpPr>
        <p:sp>
          <p:nvSpPr>
            <p:cNvPr id="3" name="object 3"/>
            <p:cNvSpPr/>
            <p:nvPr/>
          </p:nvSpPr>
          <p:spPr>
            <a:xfrm>
              <a:off x="1245108" y="2461260"/>
              <a:ext cx="1039494" cy="643255"/>
            </a:xfrm>
            <a:custGeom>
              <a:avLst/>
              <a:gdLst/>
              <a:ahLst/>
              <a:cxnLst/>
              <a:rect l="l" t="t" r="r" b="b"/>
              <a:pathLst>
                <a:path w="1039494" h="643255">
                  <a:moveTo>
                    <a:pt x="519684" y="0"/>
                  </a:moveTo>
                  <a:lnTo>
                    <a:pt x="463057" y="1887"/>
                  </a:lnTo>
                  <a:lnTo>
                    <a:pt x="408197" y="7419"/>
                  </a:lnTo>
                  <a:lnTo>
                    <a:pt x="355421" y="16398"/>
                  </a:lnTo>
                  <a:lnTo>
                    <a:pt x="305045" y="28628"/>
                  </a:lnTo>
                  <a:lnTo>
                    <a:pt x="257386" y="43913"/>
                  </a:lnTo>
                  <a:lnTo>
                    <a:pt x="212762" y="62057"/>
                  </a:lnTo>
                  <a:lnTo>
                    <a:pt x="171489" y="82862"/>
                  </a:lnTo>
                  <a:lnTo>
                    <a:pt x="133885" y="106133"/>
                  </a:lnTo>
                  <a:lnTo>
                    <a:pt x="100267" y="131673"/>
                  </a:lnTo>
                  <a:lnTo>
                    <a:pt x="70950" y="159286"/>
                  </a:lnTo>
                  <a:lnTo>
                    <a:pt x="46253" y="188775"/>
                  </a:lnTo>
                  <a:lnTo>
                    <a:pt x="11986" y="252595"/>
                  </a:lnTo>
                  <a:lnTo>
                    <a:pt x="0" y="321563"/>
                  </a:lnTo>
                  <a:lnTo>
                    <a:pt x="3049" y="356593"/>
                  </a:lnTo>
                  <a:lnTo>
                    <a:pt x="26493" y="423184"/>
                  </a:lnTo>
                  <a:lnTo>
                    <a:pt x="70950" y="483841"/>
                  </a:lnTo>
                  <a:lnTo>
                    <a:pt x="100267" y="511454"/>
                  </a:lnTo>
                  <a:lnTo>
                    <a:pt x="133885" y="536994"/>
                  </a:lnTo>
                  <a:lnTo>
                    <a:pt x="171489" y="560265"/>
                  </a:lnTo>
                  <a:lnTo>
                    <a:pt x="212762" y="581070"/>
                  </a:lnTo>
                  <a:lnTo>
                    <a:pt x="257386" y="599214"/>
                  </a:lnTo>
                  <a:lnTo>
                    <a:pt x="305045" y="614499"/>
                  </a:lnTo>
                  <a:lnTo>
                    <a:pt x="355421" y="626729"/>
                  </a:lnTo>
                  <a:lnTo>
                    <a:pt x="408197" y="635708"/>
                  </a:lnTo>
                  <a:lnTo>
                    <a:pt x="463057" y="641240"/>
                  </a:lnTo>
                  <a:lnTo>
                    <a:pt x="519684" y="643127"/>
                  </a:lnTo>
                  <a:lnTo>
                    <a:pt x="576310" y="641240"/>
                  </a:lnTo>
                  <a:lnTo>
                    <a:pt x="631170" y="635708"/>
                  </a:lnTo>
                  <a:lnTo>
                    <a:pt x="683946" y="626729"/>
                  </a:lnTo>
                  <a:lnTo>
                    <a:pt x="734322" y="614499"/>
                  </a:lnTo>
                  <a:lnTo>
                    <a:pt x="781981" y="599214"/>
                  </a:lnTo>
                  <a:lnTo>
                    <a:pt x="826605" y="581070"/>
                  </a:lnTo>
                  <a:lnTo>
                    <a:pt x="867878" y="560265"/>
                  </a:lnTo>
                  <a:lnTo>
                    <a:pt x="905482" y="536994"/>
                  </a:lnTo>
                  <a:lnTo>
                    <a:pt x="939100" y="511454"/>
                  </a:lnTo>
                  <a:lnTo>
                    <a:pt x="968417" y="483841"/>
                  </a:lnTo>
                  <a:lnTo>
                    <a:pt x="993114" y="454352"/>
                  </a:lnTo>
                  <a:lnTo>
                    <a:pt x="1027381" y="390532"/>
                  </a:lnTo>
                  <a:lnTo>
                    <a:pt x="1039367" y="321563"/>
                  </a:lnTo>
                  <a:lnTo>
                    <a:pt x="1036318" y="286534"/>
                  </a:lnTo>
                  <a:lnTo>
                    <a:pt x="1012874" y="219943"/>
                  </a:lnTo>
                  <a:lnTo>
                    <a:pt x="968417" y="159286"/>
                  </a:lnTo>
                  <a:lnTo>
                    <a:pt x="939100" y="131673"/>
                  </a:lnTo>
                  <a:lnTo>
                    <a:pt x="905482" y="106133"/>
                  </a:lnTo>
                  <a:lnTo>
                    <a:pt x="867878" y="82862"/>
                  </a:lnTo>
                  <a:lnTo>
                    <a:pt x="826605" y="62057"/>
                  </a:lnTo>
                  <a:lnTo>
                    <a:pt x="781981" y="43913"/>
                  </a:lnTo>
                  <a:lnTo>
                    <a:pt x="734322" y="28628"/>
                  </a:lnTo>
                  <a:lnTo>
                    <a:pt x="683946" y="16398"/>
                  </a:lnTo>
                  <a:lnTo>
                    <a:pt x="631170" y="7419"/>
                  </a:lnTo>
                  <a:lnTo>
                    <a:pt x="576310" y="1887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5108" y="2461260"/>
              <a:ext cx="1039494" cy="643255"/>
            </a:xfrm>
            <a:custGeom>
              <a:avLst/>
              <a:gdLst/>
              <a:ahLst/>
              <a:cxnLst/>
              <a:rect l="l" t="t" r="r" b="b"/>
              <a:pathLst>
                <a:path w="1039494" h="643255">
                  <a:moveTo>
                    <a:pt x="0" y="321563"/>
                  </a:moveTo>
                  <a:lnTo>
                    <a:pt x="11986" y="252595"/>
                  </a:lnTo>
                  <a:lnTo>
                    <a:pt x="46253" y="188775"/>
                  </a:lnTo>
                  <a:lnTo>
                    <a:pt x="70950" y="159286"/>
                  </a:lnTo>
                  <a:lnTo>
                    <a:pt x="100267" y="131673"/>
                  </a:lnTo>
                  <a:lnTo>
                    <a:pt x="133885" y="106133"/>
                  </a:lnTo>
                  <a:lnTo>
                    <a:pt x="171489" y="82862"/>
                  </a:lnTo>
                  <a:lnTo>
                    <a:pt x="212762" y="62057"/>
                  </a:lnTo>
                  <a:lnTo>
                    <a:pt x="257386" y="43913"/>
                  </a:lnTo>
                  <a:lnTo>
                    <a:pt x="305045" y="28628"/>
                  </a:lnTo>
                  <a:lnTo>
                    <a:pt x="355421" y="16398"/>
                  </a:lnTo>
                  <a:lnTo>
                    <a:pt x="408197" y="7419"/>
                  </a:lnTo>
                  <a:lnTo>
                    <a:pt x="463057" y="1887"/>
                  </a:lnTo>
                  <a:lnTo>
                    <a:pt x="519684" y="0"/>
                  </a:lnTo>
                  <a:lnTo>
                    <a:pt x="576310" y="1887"/>
                  </a:lnTo>
                  <a:lnTo>
                    <a:pt x="631170" y="7419"/>
                  </a:lnTo>
                  <a:lnTo>
                    <a:pt x="683946" y="16398"/>
                  </a:lnTo>
                  <a:lnTo>
                    <a:pt x="734322" y="28628"/>
                  </a:lnTo>
                  <a:lnTo>
                    <a:pt x="781981" y="43913"/>
                  </a:lnTo>
                  <a:lnTo>
                    <a:pt x="826605" y="62057"/>
                  </a:lnTo>
                  <a:lnTo>
                    <a:pt x="867878" y="82862"/>
                  </a:lnTo>
                  <a:lnTo>
                    <a:pt x="905482" y="106133"/>
                  </a:lnTo>
                  <a:lnTo>
                    <a:pt x="939100" y="131673"/>
                  </a:lnTo>
                  <a:lnTo>
                    <a:pt x="968417" y="159286"/>
                  </a:lnTo>
                  <a:lnTo>
                    <a:pt x="993114" y="188775"/>
                  </a:lnTo>
                  <a:lnTo>
                    <a:pt x="1027381" y="252595"/>
                  </a:lnTo>
                  <a:lnTo>
                    <a:pt x="1039367" y="321563"/>
                  </a:lnTo>
                  <a:lnTo>
                    <a:pt x="1036318" y="356593"/>
                  </a:lnTo>
                  <a:lnTo>
                    <a:pt x="1012874" y="423184"/>
                  </a:lnTo>
                  <a:lnTo>
                    <a:pt x="968417" y="483841"/>
                  </a:lnTo>
                  <a:lnTo>
                    <a:pt x="939100" y="511454"/>
                  </a:lnTo>
                  <a:lnTo>
                    <a:pt x="905482" y="536994"/>
                  </a:lnTo>
                  <a:lnTo>
                    <a:pt x="867878" y="560265"/>
                  </a:lnTo>
                  <a:lnTo>
                    <a:pt x="826605" y="581070"/>
                  </a:lnTo>
                  <a:lnTo>
                    <a:pt x="781981" y="599214"/>
                  </a:lnTo>
                  <a:lnTo>
                    <a:pt x="734322" y="614499"/>
                  </a:lnTo>
                  <a:lnTo>
                    <a:pt x="683946" y="626729"/>
                  </a:lnTo>
                  <a:lnTo>
                    <a:pt x="631170" y="635708"/>
                  </a:lnTo>
                  <a:lnTo>
                    <a:pt x="576310" y="641240"/>
                  </a:lnTo>
                  <a:lnTo>
                    <a:pt x="519684" y="643127"/>
                  </a:lnTo>
                  <a:lnTo>
                    <a:pt x="463057" y="641240"/>
                  </a:lnTo>
                  <a:lnTo>
                    <a:pt x="408197" y="635708"/>
                  </a:lnTo>
                  <a:lnTo>
                    <a:pt x="355421" y="626729"/>
                  </a:lnTo>
                  <a:lnTo>
                    <a:pt x="305045" y="614499"/>
                  </a:lnTo>
                  <a:lnTo>
                    <a:pt x="257386" y="599214"/>
                  </a:lnTo>
                  <a:lnTo>
                    <a:pt x="212762" y="581070"/>
                  </a:lnTo>
                  <a:lnTo>
                    <a:pt x="171489" y="560265"/>
                  </a:lnTo>
                  <a:lnTo>
                    <a:pt x="133885" y="536994"/>
                  </a:lnTo>
                  <a:lnTo>
                    <a:pt x="100267" y="511454"/>
                  </a:lnTo>
                  <a:lnTo>
                    <a:pt x="70950" y="483841"/>
                  </a:lnTo>
                  <a:lnTo>
                    <a:pt x="46253" y="454352"/>
                  </a:lnTo>
                  <a:lnTo>
                    <a:pt x="11986" y="390532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08554" y="2615310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15" dirty="0">
                <a:latin typeface="Arial"/>
                <a:cs typeface="Arial"/>
              </a:rPr>
              <a:t>A</a:t>
            </a:r>
            <a:r>
              <a:rPr spc="-265" dirty="0">
                <a:latin typeface="Arial"/>
                <a:cs typeface="Arial"/>
              </a:rPr>
              <a:t>T</a:t>
            </a:r>
            <a:r>
              <a:rPr spc="-275" dirty="0">
                <a:latin typeface="Arial"/>
                <a:cs typeface="Arial"/>
              </a:rPr>
              <a:t>G</a:t>
            </a:r>
            <a:r>
              <a:rPr spc="-90" dirty="0">
                <a:latin typeface="Arial"/>
                <a:cs typeface="Arial"/>
              </a:rPr>
              <a:t>12</a:t>
            </a:r>
            <a:endParaRPr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04626" y="2992946"/>
            <a:ext cx="1052195" cy="649605"/>
            <a:chOff x="3480625" y="2992945"/>
            <a:chExt cx="1052195" cy="649605"/>
          </a:xfrm>
        </p:grpSpPr>
        <p:sp>
          <p:nvSpPr>
            <p:cNvPr id="7" name="object 7"/>
            <p:cNvSpPr/>
            <p:nvPr/>
          </p:nvSpPr>
          <p:spPr>
            <a:xfrm>
              <a:off x="3485388" y="2997707"/>
              <a:ext cx="1042669" cy="640080"/>
            </a:xfrm>
            <a:custGeom>
              <a:avLst/>
              <a:gdLst/>
              <a:ahLst/>
              <a:cxnLst/>
              <a:rect l="l" t="t" r="r" b="b"/>
              <a:pathLst>
                <a:path w="1042670" h="640079">
                  <a:moveTo>
                    <a:pt x="521208" y="0"/>
                  </a:moveTo>
                  <a:lnTo>
                    <a:pt x="464407" y="1877"/>
                  </a:lnTo>
                  <a:lnTo>
                    <a:pt x="409380" y="7380"/>
                  </a:lnTo>
                  <a:lnTo>
                    <a:pt x="356445" y="16312"/>
                  </a:lnTo>
                  <a:lnTo>
                    <a:pt x="305919" y="28480"/>
                  </a:lnTo>
                  <a:lnTo>
                    <a:pt x="258120" y="43687"/>
                  </a:lnTo>
                  <a:lnTo>
                    <a:pt x="213366" y="61740"/>
                  </a:lnTo>
                  <a:lnTo>
                    <a:pt x="171974" y="82442"/>
                  </a:lnTo>
                  <a:lnTo>
                    <a:pt x="134261" y="105598"/>
                  </a:lnTo>
                  <a:lnTo>
                    <a:pt x="100547" y="131015"/>
                  </a:lnTo>
                  <a:lnTo>
                    <a:pt x="71148" y="158495"/>
                  </a:lnTo>
                  <a:lnTo>
                    <a:pt x="46381" y="187846"/>
                  </a:lnTo>
                  <a:lnTo>
                    <a:pt x="12019" y="251374"/>
                  </a:lnTo>
                  <a:lnTo>
                    <a:pt x="0" y="320039"/>
                  </a:lnTo>
                  <a:lnTo>
                    <a:pt x="3057" y="354917"/>
                  </a:lnTo>
                  <a:lnTo>
                    <a:pt x="26566" y="421209"/>
                  </a:lnTo>
                  <a:lnTo>
                    <a:pt x="71148" y="481583"/>
                  </a:lnTo>
                  <a:lnTo>
                    <a:pt x="100547" y="509064"/>
                  </a:lnTo>
                  <a:lnTo>
                    <a:pt x="134261" y="534481"/>
                  </a:lnTo>
                  <a:lnTo>
                    <a:pt x="171974" y="557637"/>
                  </a:lnTo>
                  <a:lnTo>
                    <a:pt x="213366" y="578339"/>
                  </a:lnTo>
                  <a:lnTo>
                    <a:pt x="258120" y="596391"/>
                  </a:lnTo>
                  <a:lnTo>
                    <a:pt x="305919" y="611599"/>
                  </a:lnTo>
                  <a:lnTo>
                    <a:pt x="356445" y="623767"/>
                  </a:lnTo>
                  <a:lnTo>
                    <a:pt x="409380" y="632699"/>
                  </a:lnTo>
                  <a:lnTo>
                    <a:pt x="464407" y="638202"/>
                  </a:lnTo>
                  <a:lnTo>
                    <a:pt x="521208" y="640079"/>
                  </a:lnTo>
                  <a:lnTo>
                    <a:pt x="578008" y="638202"/>
                  </a:lnTo>
                  <a:lnTo>
                    <a:pt x="633035" y="632699"/>
                  </a:lnTo>
                  <a:lnTo>
                    <a:pt x="685970" y="623767"/>
                  </a:lnTo>
                  <a:lnTo>
                    <a:pt x="736496" y="611599"/>
                  </a:lnTo>
                  <a:lnTo>
                    <a:pt x="784295" y="596392"/>
                  </a:lnTo>
                  <a:lnTo>
                    <a:pt x="829049" y="578339"/>
                  </a:lnTo>
                  <a:lnTo>
                    <a:pt x="870441" y="557637"/>
                  </a:lnTo>
                  <a:lnTo>
                    <a:pt x="908154" y="534481"/>
                  </a:lnTo>
                  <a:lnTo>
                    <a:pt x="941868" y="509064"/>
                  </a:lnTo>
                  <a:lnTo>
                    <a:pt x="971267" y="481584"/>
                  </a:lnTo>
                  <a:lnTo>
                    <a:pt x="996034" y="452233"/>
                  </a:lnTo>
                  <a:lnTo>
                    <a:pt x="1030396" y="388705"/>
                  </a:lnTo>
                  <a:lnTo>
                    <a:pt x="1042415" y="320039"/>
                  </a:lnTo>
                  <a:lnTo>
                    <a:pt x="1039358" y="285162"/>
                  </a:lnTo>
                  <a:lnTo>
                    <a:pt x="1015849" y="218870"/>
                  </a:lnTo>
                  <a:lnTo>
                    <a:pt x="971267" y="158495"/>
                  </a:lnTo>
                  <a:lnTo>
                    <a:pt x="941868" y="131015"/>
                  </a:lnTo>
                  <a:lnTo>
                    <a:pt x="908154" y="105598"/>
                  </a:lnTo>
                  <a:lnTo>
                    <a:pt x="870441" y="82442"/>
                  </a:lnTo>
                  <a:lnTo>
                    <a:pt x="829049" y="61740"/>
                  </a:lnTo>
                  <a:lnTo>
                    <a:pt x="784295" y="43687"/>
                  </a:lnTo>
                  <a:lnTo>
                    <a:pt x="736496" y="28480"/>
                  </a:lnTo>
                  <a:lnTo>
                    <a:pt x="685970" y="16312"/>
                  </a:lnTo>
                  <a:lnTo>
                    <a:pt x="633035" y="7380"/>
                  </a:lnTo>
                  <a:lnTo>
                    <a:pt x="578008" y="1877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85388" y="2997707"/>
              <a:ext cx="1042669" cy="640080"/>
            </a:xfrm>
            <a:custGeom>
              <a:avLst/>
              <a:gdLst/>
              <a:ahLst/>
              <a:cxnLst/>
              <a:rect l="l" t="t" r="r" b="b"/>
              <a:pathLst>
                <a:path w="1042670" h="640079">
                  <a:moveTo>
                    <a:pt x="0" y="320039"/>
                  </a:moveTo>
                  <a:lnTo>
                    <a:pt x="12019" y="251374"/>
                  </a:lnTo>
                  <a:lnTo>
                    <a:pt x="46381" y="187846"/>
                  </a:lnTo>
                  <a:lnTo>
                    <a:pt x="71148" y="158495"/>
                  </a:lnTo>
                  <a:lnTo>
                    <a:pt x="100547" y="131015"/>
                  </a:lnTo>
                  <a:lnTo>
                    <a:pt x="134261" y="105598"/>
                  </a:lnTo>
                  <a:lnTo>
                    <a:pt x="171974" y="82442"/>
                  </a:lnTo>
                  <a:lnTo>
                    <a:pt x="213366" y="61740"/>
                  </a:lnTo>
                  <a:lnTo>
                    <a:pt x="258120" y="43687"/>
                  </a:lnTo>
                  <a:lnTo>
                    <a:pt x="305919" y="28480"/>
                  </a:lnTo>
                  <a:lnTo>
                    <a:pt x="356445" y="16312"/>
                  </a:lnTo>
                  <a:lnTo>
                    <a:pt x="409380" y="7380"/>
                  </a:lnTo>
                  <a:lnTo>
                    <a:pt x="464407" y="1877"/>
                  </a:lnTo>
                  <a:lnTo>
                    <a:pt x="521208" y="0"/>
                  </a:lnTo>
                  <a:lnTo>
                    <a:pt x="578008" y="1877"/>
                  </a:lnTo>
                  <a:lnTo>
                    <a:pt x="633035" y="7380"/>
                  </a:lnTo>
                  <a:lnTo>
                    <a:pt x="685970" y="16312"/>
                  </a:lnTo>
                  <a:lnTo>
                    <a:pt x="736496" y="28480"/>
                  </a:lnTo>
                  <a:lnTo>
                    <a:pt x="784295" y="43687"/>
                  </a:lnTo>
                  <a:lnTo>
                    <a:pt x="829049" y="61740"/>
                  </a:lnTo>
                  <a:lnTo>
                    <a:pt x="870441" y="82442"/>
                  </a:lnTo>
                  <a:lnTo>
                    <a:pt x="908154" y="105598"/>
                  </a:lnTo>
                  <a:lnTo>
                    <a:pt x="941868" y="131015"/>
                  </a:lnTo>
                  <a:lnTo>
                    <a:pt x="971267" y="158495"/>
                  </a:lnTo>
                  <a:lnTo>
                    <a:pt x="996034" y="187846"/>
                  </a:lnTo>
                  <a:lnTo>
                    <a:pt x="1030396" y="251374"/>
                  </a:lnTo>
                  <a:lnTo>
                    <a:pt x="1042415" y="320039"/>
                  </a:lnTo>
                  <a:lnTo>
                    <a:pt x="1039358" y="354917"/>
                  </a:lnTo>
                  <a:lnTo>
                    <a:pt x="1015849" y="421209"/>
                  </a:lnTo>
                  <a:lnTo>
                    <a:pt x="971267" y="481584"/>
                  </a:lnTo>
                  <a:lnTo>
                    <a:pt x="941868" y="509064"/>
                  </a:lnTo>
                  <a:lnTo>
                    <a:pt x="908154" y="534481"/>
                  </a:lnTo>
                  <a:lnTo>
                    <a:pt x="870441" y="557637"/>
                  </a:lnTo>
                  <a:lnTo>
                    <a:pt x="829049" y="578339"/>
                  </a:lnTo>
                  <a:lnTo>
                    <a:pt x="784295" y="596392"/>
                  </a:lnTo>
                  <a:lnTo>
                    <a:pt x="736496" y="611599"/>
                  </a:lnTo>
                  <a:lnTo>
                    <a:pt x="685970" y="623767"/>
                  </a:lnTo>
                  <a:lnTo>
                    <a:pt x="633035" y="632699"/>
                  </a:lnTo>
                  <a:lnTo>
                    <a:pt x="578008" y="638202"/>
                  </a:lnTo>
                  <a:lnTo>
                    <a:pt x="521208" y="640079"/>
                  </a:lnTo>
                  <a:lnTo>
                    <a:pt x="464407" y="638202"/>
                  </a:lnTo>
                  <a:lnTo>
                    <a:pt x="409380" y="632699"/>
                  </a:lnTo>
                  <a:lnTo>
                    <a:pt x="356445" y="623767"/>
                  </a:lnTo>
                  <a:lnTo>
                    <a:pt x="305919" y="611599"/>
                  </a:lnTo>
                  <a:lnTo>
                    <a:pt x="258120" y="596391"/>
                  </a:lnTo>
                  <a:lnTo>
                    <a:pt x="213366" y="578339"/>
                  </a:lnTo>
                  <a:lnTo>
                    <a:pt x="171974" y="557637"/>
                  </a:lnTo>
                  <a:lnTo>
                    <a:pt x="134261" y="534481"/>
                  </a:lnTo>
                  <a:lnTo>
                    <a:pt x="100547" y="509064"/>
                  </a:lnTo>
                  <a:lnTo>
                    <a:pt x="71148" y="481583"/>
                  </a:lnTo>
                  <a:lnTo>
                    <a:pt x="46381" y="452233"/>
                  </a:lnTo>
                  <a:lnTo>
                    <a:pt x="12019" y="388705"/>
                  </a:lnTo>
                  <a:lnTo>
                    <a:pt x="0" y="3200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51883" y="3150489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15" dirty="0">
                <a:latin typeface="Arial"/>
                <a:cs typeface="Arial"/>
              </a:rPr>
              <a:t>A</a:t>
            </a:r>
            <a:r>
              <a:rPr spc="-265" dirty="0">
                <a:latin typeface="Arial"/>
                <a:cs typeface="Arial"/>
              </a:rPr>
              <a:t>T</a:t>
            </a:r>
            <a:r>
              <a:rPr spc="-275" dirty="0">
                <a:latin typeface="Arial"/>
                <a:cs typeface="Arial"/>
              </a:rPr>
              <a:t>G</a:t>
            </a:r>
            <a:r>
              <a:rPr spc="-90" dirty="0">
                <a:latin typeface="Arial"/>
                <a:cs typeface="Arial"/>
              </a:rPr>
              <a:t>12</a:t>
            </a:r>
            <a:endParaRPr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41201" y="3642169"/>
            <a:ext cx="994410" cy="607060"/>
            <a:chOff x="3517201" y="3642169"/>
            <a:chExt cx="994410" cy="607060"/>
          </a:xfrm>
        </p:grpSpPr>
        <p:sp>
          <p:nvSpPr>
            <p:cNvPr id="11" name="object 11"/>
            <p:cNvSpPr/>
            <p:nvPr/>
          </p:nvSpPr>
          <p:spPr>
            <a:xfrm>
              <a:off x="3521964" y="3646932"/>
              <a:ext cx="984885" cy="597535"/>
            </a:xfrm>
            <a:custGeom>
              <a:avLst/>
              <a:gdLst/>
              <a:ahLst/>
              <a:cxnLst/>
              <a:rect l="l" t="t" r="r" b="b"/>
              <a:pathLst>
                <a:path w="984885" h="597535">
                  <a:moveTo>
                    <a:pt x="884936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97840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8"/>
                  </a:lnTo>
                  <a:lnTo>
                    <a:pt x="884936" y="597408"/>
                  </a:lnTo>
                  <a:lnTo>
                    <a:pt x="923692" y="589583"/>
                  </a:lnTo>
                  <a:lnTo>
                    <a:pt x="955341" y="568245"/>
                  </a:lnTo>
                  <a:lnTo>
                    <a:pt x="976679" y="536596"/>
                  </a:lnTo>
                  <a:lnTo>
                    <a:pt x="984503" y="497840"/>
                  </a:lnTo>
                  <a:lnTo>
                    <a:pt x="984503" y="99568"/>
                  </a:lnTo>
                  <a:lnTo>
                    <a:pt x="976679" y="60811"/>
                  </a:lnTo>
                  <a:lnTo>
                    <a:pt x="955341" y="29162"/>
                  </a:lnTo>
                  <a:lnTo>
                    <a:pt x="923692" y="7824"/>
                  </a:lnTo>
                  <a:lnTo>
                    <a:pt x="884936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1964" y="3646932"/>
              <a:ext cx="984885" cy="597535"/>
            </a:xfrm>
            <a:custGeom>
              <a:avLst/>
              <a:gdLst/>
              <a:ahLst/>
              <a:cxnLst/>
              <a:rect l="l" t="t" r="r" b="b"/>
              <a:pathLst>
                <a:path w="984885" h="597535">
                  <a:moveTo>
                    <a:pt x="0" y="99568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884936" y="0"/>
                  </a:lnTo>
                  <a:lnTo>
                    <a:pt x="923692" y="7824"/>
                  </a:lnTo>
                  <a:lnTo>
                    <a:pt x="955341" y="29162"/>
                  </a:lnTo>
                  <a:lnTo>
                    <a:pt x="976679" y="60811"/>
                  </a:lnTo>
                  <a:lnTo>
                    <a:pt x="984503" y="99568"/>
                  </a:lnTo>
                  <a:lnTo>
                    <a:pt x="984503" y="497840"/>
                  </a:lnTo>
                  <a:lnTo>
                    <a:pt x="976679" y="536596"/>
                  </a:lnTo>
                  <a:lnTo>
                    <a:pt x="955341" y="568245"/>
                  </a:lnTo>
                  <a:lnTo>
                    <a:pt x="923692" y="589583"/>
                  </a:lnTo>
                  <a:lnTo>
                    <a:pt x="884936" y="597408"/>
                  </a:lnTo>
                  <a:lnTo>
                    <a:pt x="99568" y="597408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40"/>
                  </a:lnTo>
                  <a:lnTo>
                    <a:pt x="0" y="99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819400" y="3104007"/>
            <a:ext cx="1978660" cy="1437640"/>
            <a:chOff x="1295400" y="3104007"/>
            <a:chExt cx="1978660" cy="1437640"/>
          </a:xfrm>
        </p:grpSpPr>
        <p:sp>
          <p:nvSpPr>
            <p:cNvPr id="14" name="object 14"/>
            <p:cNvSpPr/>
            <p:nvPr/>
          </p:nvSpPr>
          <p:spPr>
            <a:xfrm>
              <a:off x="1756918" y="3104007"/>
              <a:ext cx="1517015" cy="492125"/>
            </a:xfrm>
            <a:custGeom>
              <a:avLst/>
              <a:gdLst/>
              <a:ahLst/>
              <a:cxnLst/>
              <a:rect l="l" t="t" r="r" b="b"/>
              <a:pathLst>
                <a:path w="1517014" h="492125">
                  <a:moveTo>
                    <a:pt x="1440814" y="415670"/>
                  </a:moveTo>
                  <a:lnTo>
                    <a:pt x="1440499" y="447256"/>
                  </a:lnTo>
                  <a:lnTo>
                    <a:pt x="1453261" y="447547"/>
                  </a:lnTo>
                  <a:lnTo>
                    <a:pt x="1453007" y="460247"/>
                  </a:lnTo>
                  <a:lnTo>
                    <a:pt x="1440369" y="460247"/>
                  </a:lnTo>
                  <a:lnTo>
                    <a:pt x="1440052" y="491870"/>
                  </a:lnTo>
                  <a:lnTo>
                    <a:pt x="1505133" y="460247"/>
                  </a:lnTo>
                  <a:lnTo>
                    <a:pt x="1453007" y="460247"/>
                  </a:lnTo>
                  <a:lnTo>
                    <a:pt x="1440372" y="459939"/>
                  </a:lnTo>
                  <a:lnTo>
                    <a:pt x="1505769" y="459939"/>
                  </a:lnTo>
                  <a:lnTo>
                    <a:pt x="1516633" y="454659"/>
                  </a:lnTo>
                  <a:lnTo>
                    <a:pt x="1440814" y="415670"/>
                  </a:lnTo>
                  <a:close/>
                </a:path>
                <a:path w="1517014" h="492125">
                  <a:moveTo>
                    <a:pt x="1440499" y="447256"/>
                  </a:moveTo>
                  <a:lnTo>
                    <a:pt x="1440372" y="459939"/>
                  </a:lnTo>
                  <a:lnTo>
                    <a:pt x="1453007" y="460247"/>
                  </a:lnTo>
                  <a:lnTo>
                    <a:pt x="1453261" y="447547"/>
                  </a:lnTo>
                  <a:lnTo>
                    <a:pt x="1440499" y="447256"/>
                  </a:lnTo>
                  <a:close/>
                </a:path>
                <a:path w="1517014" h="492125">
                  <a:moveTo>
                    <a:pt x="12700" y="0"/>
                  </a:moveTo>
                  <a:lnTo>
                    <a:pt x="0" y="762"/>
                  </a:lnTo>
                  <a:lnTo>
                    <a:pt x="634" y="11429"/>
                  </a:lnTo>
                  <a:lnTo>
                    <a:pt x="2286" y="22732"/>
                  </a:lnTo>
                  <a:lnTo>
                    <a:pt x="20193" y="67182"/>
                  </a:lnTo>
                  <a:lnTo>
                    <a:pt x="44195" y="99694"/>
                  </a:lnTo>
                  <a:lnTo>
                    <a:pt x="76834" y="131571"/>
                  </a:lnTo>
                  <a:lnTo>
                    <a:pt x="117475" y="162432"/>
                  </a:lnTo>
                  <a:lnTo>
                    <a:pt x="165481" y="192658"/>
                  </a:lnTo>
                  <a:lnTo>
                    <a:pt x="201549" y="212216"/>
                  </a:lnTo>
                  <a:lnTo>
                    <a:pt x="240664" y="231266"/>
                  </a:lnTo>
                  <a:lnTo>
                    <a:pt x="282575" y="249935"/>
                  </a:lnTo>
                  <a:lnTo>
                    <a:pt x="327279" y="267969"/>
                  </a:lnTo>
                  <a:lnTo>
                    <a:pt x="374650" y="285622"/>
                  </a:lnTo>
                  <a:lnTo>
                    <a:pt x="424433" y="302640"/>
                  </a:lnTo>
                  <a:lnTo>
                    <a:pt x="476376" y="319023"/>
                  </a:lnTo>
                  <a:lnTo>
                    <a:pt x="530732" y="334644"/>
                  </a:lnTo>
                  <a:lnTo>
                    <a:pt x="587120" y="349630"/>
                  </a:lnTo>
                  <a:lnTo>
                    <a:pt x="645540" y="363854"/>
                  </a:lnTo>
                  <a:lnTo>
                    <a:pt x="705612" y="377189"/>
                  </a:lnTo>
                  <a:lnTo>
                    <a:pt x="767333" y="389763"/>
                  </a:lnTo>
                  <a:lnTo>
                    <a:pt x="830580" y="401446"/>
                  </a:lnTo>
                  <a:lnTo>
                    <a:pt x="895350" y="412241"/>
                  </a:lnTo>
                  <a:lnTo>
                    <a:pt x="961136" y="422020"/>
                  </a:lnTo>
                  <a:lnTo>
                    <a:pt x="1028192" y="430783"/>
                  </a:lnTo>
                  <a:lnTo>
                    <a:pt x="1096137" y="438657"/>
                  </a:lnTo>
                  <a:lnTo>
                    <a:pt x="1164970" y="445388"/>
                  </a:lnTo>
                  <a:lnTo>
                    <a:pt x="1234439" y="450850"/>
                  </a:lnTo>
                  <a:lnTo>
                    <a:pt x="1304544" y="455294"/>
                  </a:lnTo>
                  <a:lnTo>
                    <a:pt x="1375029" y="458342"/>
                  </a:lnTo>
                  <a:lnTo>
                    <a:pt x="1440372" y="459939"/>
                  </a:lnTo>
                  <a:lnTo>
                    <a:pt x="1440499" y="447256"/>
                  </a:lnTo>
                  <a:lnTo>
                    <a:pt x="1375537" y="445769"/>
                  </a:lnTo>
                  <a:lnTo>
                    <a:pt x="1305306" y="442594"/>
                  </a:lnTo>
                  <a:lnTo>
                    <a:pt x="1235456" y="438150"/>
                  </a:lnTo>
                  <a:lnTo>
                    <a:pt x="1166240" y="432688"/>
                  </a:lnTo>
                  <a:lnTo>
                    <a:pt x="1097533" y="426084"/>
                  </a:lnTo>
                  <a:lnTo>
                    <a:pt x="1029843" y="418210"/>
                  </a:lnTo>
                  <a:lnTo>
                    <a:pt x="963040" y="409447"/>
                  </a:lnTo>
                  <a:lnTo>
                    <a:pt x="897382" y="399668"/>
                  </a:lnTo>
                  <a:lnTo>
                    <a:pt x="832993" y="389000"/>
                  </a:lnTo>
                  <a:lnTo>
                    <a:pt x="769874" y="377316"/>
                  </a:lnTo>
                  <a:lnTo>
                    <a:pt x="708406" y="364743"/>
                  </a:lnTo>
                  <a:lnTo>
                    <a:pt x="648462" y="351535"/>
                  </a:lnTo>
                  <a:lnTo>
                    <a:pt x="590423" y="337312"/>
                  </a:lnTo>
                  <a:lnTo>
                    <a:pt x="534288" y="322452"/>
                  </a:lnTo>
                  <a:lnTo>
                    <a:pt x="480187" y="306831"/>
                  </a:lnTo>
                  <a:lnTo>
                    <a:pt x="428370" y="290575"/>
                  </a:lnTo>
                  <a:lnTo>
                    <a:pt x="378968" y="273684"/>
                  </a:lnTo>
                  <a:lnTo>
                    <a:pt x="331977" y="256285"/>
                  </a:lnTo>
                  <a:lnTo>
                    <a:pt x="287655" y="238251"/>
                  </a:lnTo>
                  <a:lnTo>
                    <a:pt x="246125" y="219837"/>
                  </a:lnTo>
                  <a:lnTo>
                    <a:pt x="207518" y="201040"/>
                  </a:lnTo>
                  <a:lnTo>
                    <a:pt x="171957" y="181737"/>
                  </a:lnTo>
                  <a:lnTo>
                    <a:pt x="124840" y="152018"/>
                  </a:lnTo>
                  <a:lnTo>
                    <a:pt x="85217" y="122046"/>
                  </a:lnTo>
                  <a:lnTo>
                    <a:pt x="53848" y="91566"/>
                  </a:lnTo>
                  <a:lnTo>
                    <a:pt x="25526" y="50926"/>
                  </a:lnTo>
                  <a:lnTo>
                    <a:pt x="13207" y="1066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9972" y="3942588"/>
              <a:ext cx="984885" cy="594360"/>
            </a:xfrm>
            <a:custGeom>
              <a:avLst/>
              <a:gdLst/>
              <a:ahLst/>
              <a:cxnLst/>
              <a:rect l="l" t="t" r="r" b="b"/>
              <a:pathLst>
                <a:path w="984885" h="594360">
                  <a:moveTo>
                    <a:pt x="885444" y="0"/>
                  </a:moveTo>
                  <a:lnTo>
                    <a:pt x="99059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59" y="594360"/>
                  </a:lnTo>
                  <a:lnTo>
                    <a:pt x="885444" y="594360"/>
                  </a:lnTo>
                  <a:lnTo>
                    <a:pt x="924014" y="586579"/>
                  </a:lnTo>
                  <a:lnTo>
                    <a:pt x="955500" y="565356"/>
                  </a:lnTo>
                  <a:lnTo>
                    <a:pt x="976723" y="533870"/>
                  </a:lnTo>
                  <a:lnTo>
                    <a:pt x="984504" y="495300"/>
                  </a:lnTo>
                  <a:lnTo>
                    <a:pt x="984504" y="99060"/>
                  </a:lnTo>
                  <a:lnTo>
                    <a:pt x="976723" y="60489"/>
                  </a:lnTo>
                  <a:lnTo>
                    <a:pt x="955500" y="29003"/>
                  </a:lnTo>
                  <a:lnTo>
                    <a:pt x="924014" y="7780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9972" y="3942588"/>
              <a:ext cx="984885" cy="594360"/>
            </a:xfrm>
            <a:custGeom>
              <a:avLst/>
              <a:gdLst/>
              <a:ahLst/>
              <a:cxnLst/>
              <a:rect l="l" t="t" r="r" b="b"/>
              <a:pathLst>
                <a:path w="984885" h="594360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59" y="0"/>
                  </a:lnTo>
                  <a:lnTo>
                    <a:pt x="885444" y="0"/>
                  </a:lnTo>
                  <a:lnTo>
                    <a:pt x="924014" y="7780"/>
                  </a:lnTo>
                  <a:lnTo>
                    <a:pt x="955500" y="29003"/>
                  </a:lnTo>
                  <a:lnTo>
                    <a:pt x="976723" y="60489"/>
                  </a:lnTo>
                  <a:lnTo>
                    <a:pt x="984504" y="99060"/>
                  </a:lnTo>
                  <a:lnTo>
                    <a:pt x="984504" y="495300"/>
                  </a:lnTo>
                  <a:lnTo>
                    <a:pt x="976723" y="533870"/>
                  </a:lnTo>
                  <a:lnTo>
                    <a:pt x="955500" y="565356"/>
                  </a:lnTo>
                  <a:lnTo>
                    <a:pt x="924014" y="586579"/>
                  </a:lnTo>
                  <a:lnTo>
                    <a:pt x="885444" y="594360"/>
                  </a:lnTo>
                  <a:lnTo>
                    <a:pt x="99059" y="594360"/>
                  </a:lnTo>
                  <a:lnTo>
                    <a:pt x="60489" y="586579"/>
                  </a:lnTo>
                  <a:lnTo>
                    <a:pt x="29003" y="565356"/>
                  </a:lnTo>
                  <a:lnTo>
                    <a:pt x="7780" y="533870"/>
                  </a:lnTo>
                  <a:lnTo>
                    <a:pt x="0" y="495300"/>
                  </a:lnTo>
                  <a:lnTo>
                    <a:pt x="0" y="990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4350" y="3521075"/>
              <a:ext cx="1481455" cy="421640"/>
            </a:xfrm>
            <a:custGeom>
              <a:avLst/>
              <a:gdLst/>
              <a:ahLst/>
              <a:cxnLst/>
              <a:rect l="l" t="t" r="r" b="b"/>
              <a:pathLst>
                <a:path w="1481454" h="421639">
                  <a:moveTo>
                    <a:pt x="1405066" y="31901"/>
                  </a:moveTo>
                  <a:lnTo>
                    <a:pt x="1342898" y="33274"/>
                  </a:lnTo>
                  <a:lnTo>
                    <a:pt x="1274191" y="35940"/>
                  </a:lnTo>
                  <a:lnTo>
                    <a:pt x="1205738" y="39624"/>
                  </a:lnTo>
                  <a:lnTo>
                    <a:pt x="1137920" y="44323"/>
                  </a:lnTo>
                  <a:lnTo>
                    <a:pt x="1070737" y="50037"/>
                  </a:lnTo>
                  <a:lnTo>
                    <a:pt x="1004316" y="56641"/>
                  </a:lnTo>
                  <a:lnTo>
                    <a:pt x="938911" y="64008"/>
                  </a:lnTo>
                  <a:lnTo>
                    <a:pt x="874649" y="72389"/>
                  </a:lnTo>
                  <a:lnTo>
                    <a:pt x="811402" y="81534"/>
                  </a:lnTo>
                  <a:lnTo>
                    <a:pt x="749681" y="91312"/>
                  </a:lnTo>
                  <a:lnTo>
                    <a:pt x="689356" y="101854"/>
                  </a:lnTo>
                  <a:lnTo>
                    <a:pt x="630682" y="113283"/>
                  </a:lnTo>
                  <a:lnTo>
                    <a:pt x="573786" y="125349"/>
                  </a:lnTo>
                  <a:lnTo>
                    <a:pt x="518668" y="137922"/>
                  </a:lnTo>
                  <a:lnTo>
                    <a:pt x="465581" y="151002"/>
                  </a:lnTo>
                  <a:lnTo>
                    <a:pt x="414781" y="164845"/>
                  </a:lnTo>
                  <a:lnTo>
                    <a:pt x="366268" y="179197"/>
                  </a:lnTo>
                  <a:lnTo>
                    <a:pt x="319913" y="194056"/>
                  </a:lnTo>
                  <a:lnTo>
                    <a:pt x="276351" y="209295"/>
                  </a:lnTo>
                  <a:lnTo>
                    <a:pt x="235457" y="225044"/>
                  </a:lnTo>
                  <a:lnTo>
                    <a:pt x="197231" y="241173"/>
                  </a:lnTo>
                  <a:lnTo>
                    <a:pt x="162051" y="257682"/>
                  </a:lnTo>
                  <a:lnTo>
                    <a:pt x="115062" y="283082"/>
                  </a:lnTo>
                  <a:lnTo>
                    <a:pt x="75437" y="309244"/>
                  </a:lnTo>
                  <a:lnTo>
                    <a:pt x="43561" y="336042"/>
                  </a:lnTo>
                  <a:lnTo>
                    <a:pt x="13843" y="372999"/>
                  </a:lnTo>
                  <a:lnTo>
                    <a:pt x="635" y="411352"/>
                  </a:lnTo>
                  <a:lnTo>
                    <a:pt x="0" y="420369"/>
                  </a:lnTo>
                  <a:lnTo>
                    <a:pt x="12700" y="421131"/>
                  </a:lnTo>
                  <a:lnTo>
                    <a:pt x="13207" y="412242"/>
                  </a:lnTo>
                  <a:lnTo>
                    <a:pt x="14731" y="403860"/>
                  </a:lnTo>
                  <a:lnTo>
                    <a:pt x="36956" y="361823"/>
                  </a:lnTo>
                  <a:lnTo>
                    <a:pt x="72008" y="327787"/>
                  </a:lnTo>
                  <a:lnTo>
                    <a:pt x="107950" y="302260"/>
                  </a:lnTo>
                  <a:lnTo>
                    <a:pt x="151637" y="277241"/>
                  </a:lnTo>
                  <a:lnTo>
                    <a:pt x="202564" y="252730"/>
                  </a:lnTo>
                  <a:lnTo>
                    <a:pt x="240156" y="236855"/>
                  </a:lnTo>
                  <a:lnTo>
                    <a:pt x="280797" y="221233"/>
                  </a:lnTo>
                  <a:lnTo>
                    <a:pt x="346710" y="198627"/>
                  </a:lnTo>
                  <a:lnTo>
                    <a:pt x="393826" y="184150"/>
                  </a:lnTo>
                  <a:lnTo>
                    <a:pt x="443356" y="170180"/>
                  </a:lnTo>
                  <a:lnTo>
                    <a:pt x="521716" y="150241"/>
                  </a:lnTo>
                  <a:lnTo>
                    <a:pt x="576580" y="137668"/>
                  </a:lnTo>
                  <a:lnTo>
                    <a:pt x="633222" y="125730"/>
                  </a:lnTo>
                  <a:lnTo>
                    <a:pt x="691769" y="114426"/>
                  </a:lnTo>
                  <a:lnTo>
                    <a:pt x="751839" y="103758"/>
                  </a:lnTo>
                  <a:lnTo>
                    <a:pt x="813435" y="93980"/>
                  </a:lnTo>
                  <a:lnTo>
                    <a:pt x="876426" y="84836"/>
                  </a:lnTo>
                  <a:lnTo>
                    <a:pt x="940562" y="76580"/>
                  </a:lnTo>
                  <a:lnTo>
                    <a:pt x="1005713" y="69214"/>
                  </a:lnTo>
                  <a:lnTo>
                    <a:pt x="1072007" y="62611"/>
                  </a:lnTo>
                  <a:lnTo>
                    <a:pt x="1138936" y="57023"/>
                  </a:lnTo>
                  <a:lnTo>
                    <a:pt x="1206627" y="52324"/>
                  </a:lnTo>
                  <a:lnTo>
                    <a:pt x="1274826" y="48513"/>
                  </a:lnTo>
                  <a:lnTo>
                    <a:pt x="1343406" y="45847"/>
                  </a:lnTo>
                  <a:lnTo>
                    <a:pt x="1405192" y="44583"/>
                  </a:lnTo>
                  <a:lnTo>
                    <a:pt x="1405066" y="31901"/>
                  </a:lnTo>
                  <a:close/>
                </a:path>
                <a:path w="1481454" h="421639">
                  <a:moveTo>
                    <a:pt x="1469606" y="31623"/>
                  </a:moveTo>
                  <a:lnTo>
                    <a:pt x="1417701" y="31623"/>
                  </a:lnTo>
                  <a:lnTo>
                    <a:pt x="1417955" y="44323"/>
                  </a:lnTo>
                  <a:lnTo>
                    <a:pt x="1405192" y="44583"/>
                  </a:lnTo>
                  <a:lnTo>
                    <a:pt x="1405508" y="76200"/>
                  </a:lnTo>
                  <a:lnTo>
                    <a:pt x="1481327" y="37337"/>
                  </a:lnTo>
                  <a:lnTo>
                    <a:pt x="1469606" y="31623"/>
                  </a:lnTo>
                  <a:close/>
                </a:path>
                <a:path w="1481454" h="421639">
                  <a:moveTo>
                    <a:pt x="1417701" y="31623"/>
                  </a:moveTo>
                  <a:lnTo>
                    <a:pt x="1405066" y="31901"/>
                  </a:lnTo>
                  <a:lnTo>
                    <a:pt x="1405192" y="44583"/>
                  </a:lnTo>
                  <a:lnTo>
                    <a:pt x="1417955" y="44323"/>
                  </a:lnTo>
                  <a:lnTo>
                    <a:pt x="1417701" y="31623"/>
                  </a:lnTo>
                  <a:close/>
                </a:path>
                <a:path w="1481454" h="421639">
                  <a:moveTo>
                    <a:pt x="1404747" y="0"/>
                  </a:moveTo>
                  <a:lnTo>
                    <a:pt x="1405066" y="31901"/>
                  </a:lnTo>
                  <a:lnTo>
                    <a:pt x="1417701" y="31623"/>
                  </a:lnTo>
                  <a:lnTo>
                    <a:pt x="1469606" y="31623"/>
                  </a:lnTo>
                  <a:lnTo>
                    <a:pt x="14047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30749" y="3793617"/>
            <a:ext cx="50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5" dirty="0">
                <a:latin typeface="Arial"/>
                <a:cs typeface="Arial"/>
              </a:rPr>
              <a:t>A</a:t>
            </a:r>
            <a:r>
              <a:rPr spc="-225" dirty="0">
                <a:latin typeface="Arial"/>
                <a:cs typeface="Arial"/>
              </a:rPr>
              <a:t>T</a:t>
            </a:r>
            <a:r>
              <a:rPr spc="-275" dirty="0">
                <a:latin typeface="Arial"/>
                <a:cs typeface="Arial"/>
              </a:rPr>
              <a:t>G</a:t>
            </a:r>
            <a:r>
              <a:rPr spc="-90" dirty="0"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66241" y="3047809"/>
            <a:ext cx="1049020" cy="652780"/>
            <a:chOff x="5742241" y="3047809"/>
            <a:chExt cx="1049020" cy="652780"/>
          </a:xfrm>
        </p:grpSpPr>
        <p:sp>
          <p:nvSpPr>
            <p:cNvPr id="20" name="object 20"/>
            <p:cNvSpPr/>
            <p:nvPr/>
          </p:nvSpPr>
          <p:spPr>
            <a:xfrm>
              <a:off x="5747003" y="3052572"/>
              <a:ext cx="1039494" cy="643255"/>
            </a:xfrm>
            <a:custGeom>
              <a:avLst/>
              <a:gdLst/>
              <a:ahLst/>
              <a:cxnLst/>
              <a:rect l="l" t="t" r="r" b="b"/>
              <a:pathLst>
                <a:path w="1039495" h="643254">
                  <a:moveTo>
                    <a:pt x="519684" y="0"/>
                  </a:moveTo>
                  <a:lnTo>
                    <a:pt x="463057" y="1887"/>
                  </a:lnTo>
                  <a:lnTo>
                    <a:pt x="408197" y="7419"/>
                  </a:lnTo>
                  <a:lnTo>
                    <a:pt x="355421" y="16398"/>
                  </a:lnTo>
                  <a:lnTo>
                    <a:pt x="305045" y="28628"/>
                  </a:lnTo>
                  <a:lnTo>
                    <a:pt x="257386" y="43913"/>
                  </a:lnTo>
                  <a:lnTo>
                    <a:pt x="212762" y="62057"/>
                  </a:lnTo>
                  <a:lnTo>
                    <a:pt x="171489" y="82862"/>
                  </a:lnTo>
                  <a:lnTo>
                    <a:pt x="133885" y="106133"/>
                  </a:lnTo>
                  <a:lnTo>
                    <a:pt x="100267" y="131673"/>
                  </a:lnTo>
                  <a:lnTo>
                    <a:pt x="70950" y="159286"/>
                  </a:lnTo>
                  <a:lnTo>
                    <a:pt x="46253" y="188775"/>
                  </a:lnTo>
                  <a:lnTo>
                    <a:pt x="11986" y="252595"/>
                  </a:lnTo>
                  <a:lnTo>
                    <a:pt x="0" y="321563"/>
                  </a:lnTo>
                  <a:lnTo>
                    <a:pt x="3049" y="356593"/>
                  </a:lnTo>
                  <a:lnTo>
                    <a:pt x="26493" y="423184"/>
                  </a:lnTo>
                  <a:lnTo>
                    <a:pt x="70950" y="483841"/>
                  </a:lnTo>
                  <a:lnTo>
                    <a:pt x="100267" y="511454"/>
                  </a:lnTo>
                  <a:lnTo>
                    <a:pt x="133885" y="536994"/>
                  </a:lnTo>
                  <a:lnTo>
                    <a:pt x="171489" y="560265"/>
                  </a:lnTo>
                  <a:lnTo>
                    <a:pt x="212762" y="581070"/>
                  </a:lnTo>
                  <a:lnTo>
                    <a:pt x="257386" y="599214"/>
                  </a:lnTo>
                  <a:lnTo>
                    <a:pt x="305045" y="614499"/>
                  </a:lnTo>
                  <a:lnTo>
                    <a:pt x="355421" y="626729"/>
                  </a:lnTo>
                  <a:lnTo>
                    <a:pt x="408197" y="635708"/>
                  </a:lnTo>
                  <a:lnTo>
                    <a:pt x="463057" y="641240"/>
                  </a:lnTo>
                  <a:lnTo>
                    <a:pt x="519684" y="643127"/>
                  </a:lnTo>
                  <a:lnTo>
                    <a:pt x="576310" y="641240"/>
                  </a:lnTo>
                  <a:lnTo>
                    <a:pt x="631170" y="635708"/>
                  </a:lnTo>
                  <a:lnTo>
                    <a:pt x="683946" y="626729"/>
                  </a:lnTo>
                  <a:lnTo>
                    <a:pt x="734322" y="614499"/>
                  </a:lnTo>
                  <a:lnTo>
                    <a:pt x="781981" y="599214"/>
                  </a:lnTo>
                  <a:lnTo>
                    <a:pt x="826605" y="581070"/>
                  </a:lnTo>
                  <a:lnTo>
                    <a:pt x="867878" y="560265"/>
                  </a:lnTo>
                  <a:lnTo>
                    <a:pt x="905482" y="536994"/>
                  </a:lnTo>
                  <a:lnTo>
                    <a:pt x="939100" y="511454"/>
                  </a:lnTo>
                  <a:lnTo>
                    <a:pt x="968417" y="483841"/>
                  </a:lnTo>
                  <a:lnTo>
                    <a:pt x="993114" y="454352"/>
                  </a:lnTo>
                  <a:lnTo>
                    <a:pt x="1027381" y="390532"/>
                  </a:lnTo>
                  <a:lnTo>
                    <a:pt x="1039368" y="321563"/>
                  </a:lnTo>
                  <a:lnTo>
                    <a:pt x="1036318" y="286534"/>
                  </a:lnTo>
                  <a:lnTo>
                    <a:pt x="1012874" y="219943"/>
                  </a:lnTo>
                  <a:lnTo>
                    <a:pt x="968417" y="159286"/>
                  </a:lnTo>
                  <a:lnTo>
                    <a:pt x="939100" y="131673"/>
                  </a:lnTo>
                  <a:lnTo>
                    <a:pt x="905482" y="106133"/>
                  </a:lnTo>
                  <a:lnTo>
                    <a:pt x="867878" y="82862"/>
                  </a:lnTo>
                  <a:lnTo>
                    <a:pt x="826605" y="62057"/>
                  </a:lnTo>
                  <a:lnTo>
                    <a:pt x="781981" y="43913"/>
                  </a:lnTo>
                  <a:lnTo>
                    <a:pt x="734322" y="28628"/>
                  </a:lnTo>
                  <a:lnTo>
                    <a:pt x="683946" y="16398"/>
                  </a:lnTo>
                  <a:lnTo>
                    <a:pt x="631170" y="7419"/>
                  </a:lnTo>
                  <a:lnTo>
                    <a:pt x="576310" y="1887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47003" y="3052572"/>
              <a:ext cx="1039494" cy="643255"/>
            </a:xfrm>
            <a:custGeom>
              <a:avLst/>
              <a:gdLst/>
              <a:ahLst/>
              <a:cxnLst/>
              <a:rect l="l" t="t" r="r" b="b"/>
              <a:pathLst>
                <a:path w="1039495" h="643254">
                  <a:moveTo>
                    <a:pt x="0" y="321563"/>
                  </a:moveTo>
                  <a:lnTo>
                    <a:pt x="11986" y="252595"/>
                  </a:lnTo>
                  <a:lnTo>
                    <a:pt x="46253" y="188775"/>
                  </a:lnTo>
                  <a:lnTo>
                    <a:pt x="70950" y="159286"/>
                  </a:lnTo>
                  <a:lnTo>
                    <a:pt x="100267" y="131673"/>
                  </a:lnTo>
                  <a:lnTo>
                    <a:pt x="133885" y="106133"/>
                  </a:lnTo>
                  <a:lnTo>
                    <a:pt x="171489" y="82862"/>
                  </a:lnTo>
                  <a:lnTo>
                    <a:pt x="212762" y="62057"/>
                  </a:lnTo>
                  <a:lnTo>
                    <a:pt x="257386" y="43913"/>
                  </a:lnTo>
                  <a:lnTo>
                    <a:pt x="305045" y="28628"/>
                  </a:lnTo>
                  <a:lnTo>
                    <a:pt x="355421" y="16398"/>
                  </a:lnTo>
                  <a:lnTo>
                    <a:pt x="408197" y="7419"/>
                  </a:lnTo>
                  <a:lnTo>
                    <a:pt x="463057" y="1887"/>
                  </a:lnTo>
                  <a:lnTo>
                    <a:pt x="519684" y="0"/>
                  </a:lnTo>
                  <a:lnTo>
                    <a:pt x="576310" y="1887"/>
                  </a:lnTo>
                  <a:lnTo>
                    <a:pt x="631170" y="7419"/>
                  </a:lnTo>
                  <a:lnTo>
                    <a:pt x="683946" y="16398"/>
                  </a:lnTo>
                  <a:lnTo>
                    <a:pt x="734322" y="28628"/>
                  </a:lnTo>
                  <a:lnTo>
                    <a:pt x="781981" y="43913"/>
                  </a:lnTo>
                  <a:lnTo>
                    <a:pt x="826605" y="62057"/>
                  </a:lnTo>
                  <a:lnTo>
                    <a:pt x="867878" y="82862"/>
                  </a:lnTo>
                  <a:lnTo>
                    <a:pt x="905482" y="106133"/>
                  </a:lnTo>
                  <a:lnTo>
                    <a:pt x="939100" y="131673"/>
                  </a:lnTo>
                  <a:lnTo>
                    <a:pt x="968417" y="159286"/>
                  </a:lnTo>
                  <a:lnTo>
                    <a:pt x="993114" y="188775"/>
                  </a:lnTo>
                  <a:lnTo>
                    <a:pt x="1027381" y="252595"/>
                  </a:lnTo>
                  <a:lnTo>
                    <a:pt x="1039368" y="321563"/>
                  </a:lnTo>
                  <a:lnTo>
                    <a:pt x="1036318" y="356593"/>
                  </a:lnTo>
                  <a:lnTo>
                    <a:pt x="1012874" y="423184"/>
                  </a:lnTo>
                  <a:lnTo>
                    <a:pt x="968417" y="483841"/>
                  </a:lnTo>
                  <a:lnTo>
                    <a:pt x="939100" y="511454"/>
                  </a:lnTo>
                  <a:lnTo>
                    <a:pt x="905482" y="536994"/>
                  </a:lnTo>
                  <a:lnTo>
                    <a:pt x="867878" y="560265"/>
                  </a:lnTo>
                  <a:lnTo>
                    <a:pt x="826605" y="581070"/>
                  </a:lnTo>
                  <a:lnTo>
                    <a:pt x="781981" y="599214"/>
                  </a:lnTo>
                  <a:lnTo>
                    <a:pt x="734322" y="614499"/>
                  </a:lnTo>
                  <a:lnTo>
                    <a:pt x="683946" y="626729"/>
                  </a:lnTo>
                  <a:lnTo>
                    <a:pt x="631170" y="635708"/>
                  </a:lnTo>
                  <a:lnTo>
                    <a:pt x="576310" y="641240"/>
                  </a:lnTo>
                  <a:lnTo>
                    <a:pt x="519684" y="643127"/>
                  </a:lnTo>
                  <a:lnTo>
                    <a:pt x="463057" y="641240"/>
                  </a:lnTo>
                  <a:lnTo>
                    <a:pt x="408197" y="635708"/>
                  </a:lnTo>
                  <a:lnTo>
                    <a:pt x="355421" y="626729"/>
                  </a:lnTo>
                  <a:lnTo>
                    <a:pt x="305045" y="614499"/>
                  </a:lnTo>
                  <a:lnTo>
                    <a:pt x="257386" y="599214"/>
                  </a:lnTo>
                  <a:lnTo>
                    <a:pt x="212762" y="581070"/>
                  </a:lnTo>
                  <a:lnTo>
                    <a:pt x="171489" y="560265"/>
                  </a:lnTo>
                  <a:lnTo>
                    <a:pt x="133885" y="536994"/>
                  </a:lnTo>
                  <a:lnTo>
                    <a:pt x="100267" y="511454"/>
                  </a:lnTo>
                  <a:lnTo>
                    <a:pt x="70950" y="483841"/>
                  </a:lnTo>
                  <a:lnTo>
                    <a:pt x="46253" y="454352"/>
                  </a:lnTo>
                  <a:lnTo>
                    <a:pt x="11986" y="390532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414006" y="3206622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15" dirty="0">
                <a:latin typeface="Arial"/>
                <a:cs typeface="Arial"/>
              </a:rPr>
              <a:t>A</a:t>
            </a:r>
            <a:r>
              <a:rPr spc="-265" dirty="0">
                <a:latin typeface="Arial"/>
                <a:cs typeface="Arial"/>
              </a:rPr>
              <a:t>T</a:t>
            </a:r>
            <a:r>
              <a:rPr spc="-275" dirty="0">
                <a:latin typeface="Arial"/>
                <a:cs typeface="Arial"/>
              </a:rPr>
              <a:t>G</a:t>
            </a:r>
            <a:r>
              <a:rPr spc="-90" dirty="0">
                <a:latin typeface="Arial"/>
                <a:cs typeface="Arial"/>
              </a:rPr>
              <a:t>12</a:t>
            </a:r>
            <a:endParaRPr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302817" y="3700082"/>
            <a:ext cx="994410" cy="603885"/>
            <a:chOff x="5778817" y="3700081"/>
            <a:chExt cx="994410" cy="603885"/>
          </a:xfrm>
        </p:grpSpPr>
        <p:sp>
          <p:nvSpPr>
            <p:cNvPr id="24" name="object 24"/>
            <p:cNvSpPr/>
            <p:nvPr/>
          </p:nvSpPr>
          <p:spPr>
            <a:xfrm>
              <a:off x="5783579" y="3704844"/>
              <a:ext cx="984885" cy="594360"/>
            </a:xfrm>
            <a:custGeom>
              <a:avLst/>
              <a:gdLst/>
              <a:ahLst/>
              <a:cxnLst/>
              <a:rect l="l" t="t" r="r" b="b"/>
              <a:pathLst>
                <a:path w="984884" h="594360">
                  <a:moveTo>
                    <a:pt x="885444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59"/>
                  </a:lnTo>
                  <a:lnTo>
                    <a:pt x="0" y="495299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60" y="594359"/>
                  </a:lnTo>
                  <a:lnTo>
                    <a:pt x="885444" y="594359"/>
                  </a:lnTo>
                  <a:lnTo>
                    <a:pt x="924014" y="586579"/>
                  </a:lnTo>
                  <a:lnTo>
                    <a:pt x="955500" y="565356"/>
                  </a:lnTo>
                  <a:lnTo>
                    <a:pt x="976723" y="533870"/>
                  </a:lnTo>
                  <a:lnTo>
                    <a:pt x="984503" y="495299"/>
                  </a:lnTo>
                  <a:lnTo>
                    <a:pt x="984503" y="99059"/>
                  </a:lnTo>
                  <a:lnTo>
                    <a:pt x="976723" y="60489"/>
                  </a:lnTo>
                  <a:lnTo>
                    <a:pt x="955500" y="29003"/>
                  </a:lnTo>
                  <a:lnTo>
                    <a:pt x="924014" y="7780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83579" y="3704844"/>
              <a:ext cx="984885" cy="594360"/>
            </a:xfrm>
            <a:custGeom>
              <a:avLst/>
              <a:gdLst/>
              <a:ahLst/>
              <a:cxnLst/>
              <a:rect l="l" t="t" r="r" b="b"/>
              <a:pathLst>
                <a:path w="984884" h="594360">
                  <a:moveTo>
                    <a:pt x="0" y="99059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885444" y="0"/>
                  </a:lnTo>
                  <a:lnTo>
                    <a:pt x="924014" y="7780"/>
                  </a:lnTo>
                  <a:lnTo>
                    <a:pt x="955500" y="29003"/>
                  </a:lnTo>
                  <a:lnTo>
                    <a:pt x="976723" y="60489"/>
                  </a:lnTo>
                  <a:lnTo>
                    <a:pt x="984503" y="99059"/>
                  </a:lnTo>
                  <a:lnTo>
                    <a:pt x="984503" y="495299"/>
                  </a:lnTo>
                  <a:lnTo>
                    <a:pt x="976723" y="533870"/>
                  </a:lnTo>
                  <a:lnTo>
                    <a:pt x="955500" y="565356"/>
                  </a:lnTo>
                  <a:lnTo>
                    <a:pt x="924014" y="586579"/>
                  </a:lnTo>
                  <a:lnTo>
                    <a:pt x="885444" y="594359"/>
                  </a:lnTo>
                  <a:lnTo>
                    <a:pt x="99060" y="594359"/>
                  </a:lnTo>
                  <a:lnTo>
                    <a:pt x="60489" y="586579"/>
                  </a:lnTo>
                  <a:lnTo>
                    <a:pt x="29003" y="565356"/>
                  </a:lnTo>
                  <a:lnTo>
                    <a:pt x="7780" y="533870"/>
                  </a:lnTo>
                  <a:lnTo>
                    <a:pt x="0" y="495299"/>
                  </a:lnTo>
                  <a:lnTo>
                    <a:pt x="0" y="990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493001" y="3849751"/>
            <a:ext cx="50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5" dirty="0">
                <a:latin typeface="Arial"/>
                <a:cs typeface="Arial"/>
              </a:rPr>
              <a:t>A</a:t>
            </a:r>
            <a:r>
              <a:rPr spc="-225" dirty="0">
                <a:latin typeface="Arial"/>
                <a:cs typeface="Arial"/>
              </a:rPr>
              <a:t>T</a:t>
            </a:r>
            <a:r>
              <a:rPr spc="-275" dirty="0">
                <a:latin typeface="Arial"/>
                <a:cs typeface="Arial"/>
              </a:rPr>
              <a:t>G</a:t>
            </a:r>
            <a:r>
              <a:rPr spc="-90" dirty="0"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284482" y="3498962"/>
            <a:ext cx="1270635" cy="838835"/>
            <a:chOff x="6760481" y="3498961"/>
            <a:chExt cx="1270635" cy="838835"/>
          </a:xfrm>
        </p:grpSpPr>
        <p:sp>
          <p:nvSpPr>
            <p:cNvPr id="28" name="object 28"/>
            <p:cNvSpPr/>
            <p:nvPr/>
          </p:nvSpPr>
          <p:spPr>
            <a:xfrm>
              <a:off x="6765053" y="3503533"/>
              <a:ext cx="1261110" cy="829310"/>
            </a:xfrm>
            <a:custGeom>
              <a:avLst/>
              <a:gdLst/>
              <a:ahLst/>
              <a:cxnLst/>
              <a:rect l="l" t="t" r="r" b="b"/>
              <a:pathLst>
                <a:path w="1261109" h="829310">
                  <a:moveTo>
                    <a:pt x="778005" y="0"/>
                  </a:moveTo>
                  <a:lnTo>
                    <a:pt x="729549" y="5699"/>
                  </a:lnTo>
                  <a:lnTo>
                    <a:pt x="687022" y="27257"/>
                  </a:lnTo>
                  <a:lnTo>
                    <a:pt x="655937" y="63007"/>
                  </a:lnTo>
                  <a:lnTo>
                    <a:pt x="647584" y="56151"/>
                  </a:lnTo>
                  <a:lnTo>
                    <a:pt x="572543" y="24756"/>
                  </a:lnTo>
                  <a:lnTo>
                    <a:pt x="524400" y="24286"/>
                  </a:lnTo>
                  <a:lnTo>
                    <a:pt x="478787" y="36781"/>
                  </a:lnTo>
                  <a:lnTo>
                    <a:pt x="439178" y="61305"/>
                  </a:lnTo>
                  <a:lnTo>
                    <a:pt x="409049" y="96916"/>
                  </a:lnTo>
                  <a:lnTo>
                    <a:pt x="379394" y="84222"/>
                  </a:lnTo>
                  <a:lnTo>
                    <a:pt x="348025" y="76136"/>
                  </a:lnTo>
                  <a:lnTo>
                    <a:pt x="315608" y="72788"/>
                  </a:lnTo>
                  <a:lnTo>
                    <a:pt x="282811" y="74310"/>
                  </a:lnTo>
                  <a:lnTo>
                    <a:pt x="231793" y="86897"/>
                  </a:lnTo>
                  <a:lnTo>
                    <a:pt x="187768" y="110195"/>
                  </a:lnTo>
                  <a:lnTo>
                    <a:pt x="152350" y="142319"/>
                  </a:lnTo>
                  <a:lnTo>
                    <a:pt x="127156" y="181385"/>
                  </a:lnTo>
                  <a:lnTo>
                    <a:pt x="113801" y="225511"/>
                  </a:lnTo>
                  <a:lnTo>
                    <a:pt x="113901" y="272811"/>
                  </a:lnTo>
                  <a:lnTo>
                    <a:pt x="112885" y="275478"/>
                  </a:lnTo>
                  <a:lnTo>
                    <a:pt x="57195" y="292973"/>
                  </a:lnTo>
                  <a:lnTo>
                    <a:pt x="16365" y="331231"/>
                  </a:lnTo>
                  <a:lnTo>
                    <a:pt x="0" y="374142"/>
                  </a:lnTo>
                  <a:lnTo>
                    <a:pt x="3077" y="417814"/>
                  </a:lnTo>
                  <a:lnTo>
                    <a:pt x="24133" y="457247"/>
                  </a:lnTo>
                  <a:lnTo>
                    <a:pt x="61704" y="487441"/>
                  </a:lnTo>
                  <a:lnTo>
                    <a:pt x="45035" y="507255"/>
                  </a:lnTo>
                  <a:lnTo>
                    <a:pt x="33700" y="529558"/>
                  </a:lnTo>
                  <a:lnTo>
                    <a:pt x="27985" y="553503"/>
                  </a:lnTo>
                  <a:lnTo>
                    <a:pt x="28176" y="578246"/>
                  </a:lnTo>
                  <a:lnTo>
                    <a:pt x="43922" y="621129"/>
                  </a:lnTo>
                  <a:lnTo>
                    <a:pt x="75753" y="654129"/>
                  </a:lnTo>
                  <a:lnTo>
                    <a:pt x="119133" y="674080"/>
                  </a:lnTo>
                  <a:lnTo>
                    <a:pt x="169527" y="677814"/>
                  </a:lnTo>
                  <a:lnTo>
                    <a:pt x="171940" y="681497"/>
                  </a:lnTo>
                  <a:lnTo>
                    <a:pt x="203673" y="718501"/>
                  </a:lnTo>
                  <a:lnTo>
                    <a:pt x="242662" y="747157"/>
                  </a:lnTo>
                  <a:lnTo>
                    <a:pt x="287049" y="767046"/>
                  </a:lnTo>
                  <a:lnTo>
                    <a:pt x="334978" y="777751"/>
                  </a:lnTo>
                  <a:lnTo>
                    <a:pt x="384591" y="778854"/>
                  </a:lnTo>
                  <a:lnTo>
                    <a:pt x="434030" y="769938"/>
                  </a:lnTo>
                  <a:lnTo>
                    <a:pt x="481439" y="750585"/>
                  </a:lnTo>
                  <a:lnTo>
                    <a:pt x="502628" y="774376"/>
                  </a:lnTo>
                  <a:lnTo>
                    <a:pt x="527889" y="794416"/>
                  </a:lnTo>
                  <a:lnTo>
                    <a:pt x="556627" y="810289"/>
                  </a:lnTo>
                  <a:lnTo>
                    <a:pt x="588246" y="821578"/>
                  </a:lnTo>
                  <a:lnTo>
                    <a:pt x="640422" y="829164"/>
                  </a:lnTo>
                  <a:lnTo>
                    <a:pt x="691247" y="824349"/>
                  </a:lnTo>
                  <a:lnTo>
                    <a:pt x="738376" y="808259"/>
                  </a:lnTo>
                  <a:lnTo>
                    <a:pt x="779461" y="782020"/>
                  </a:lnTo>
                  <a:lnTo>
                    <a:pt x="812157" y="746757"/>
                  </a:lnTo>
                  <a:lnTo>
                    <a:pt x="834118" y="703595"/>
                  </a:lnTo>
                  <a:lnTo>
                    <a:pt x="854640" y="713347"/>
                  </a:lnTo>
                  <a:lnTo>
                    <a:pt x="876377" y="720455"/>
                  </a:lnTo>
                  <a:lnTo>
                    <a:pt x="899019" y="724848"/>
                  </a:lnTo>
                  <a:lnTo>
                    <a:pt x="922256" y="726455"/>
                  </a:lnTo>
                  <a:lnTo>
                    <a:pt x="975739" y="719137"/>
                  </a:lnTo>
                  <a:lnTo>
                    <a:pt x="1022309" y="698054"/>
                  </a:lnTo>
                  <a:lnTo>
                    <a:pt x="1059169" y="665657"/>
                  </a:lnTo>
                  <a:lnTo>
                    <a:pt x="1083519" y="624396"/>
                  </a:lnTo>
                  <a:lnTo>
                    <a:pt x="1092563" y="576722"/>
                  </a:lnTo>
                  <a:lnTo>
                    <a:pt x="1117423" y="572071"/>
                  </a:lnTo>
                  <a:lnTo>
                    <a:pt x="1164000" y="554577"/>
                  </a:lnTo>
                  <a:lnTo>
                    <a:pt x="1222532" y="508241"/>
                  </a:lnTo>
                  <a:lnTo>
                    <a:pt x="1247846" y="468330"/>
                  </a:lnTo>
                  <a:lnTo>
                    <a:pt x="1260742" y="424561"/>
                  </a:lnTo>
                  <a:lnTo>
                    <a:pt x="1260875" y="379299"/>
                  </a:lnTo>
                  <a:lnTo>
                    <a:pt x="1247899" y="334911"/>
                  </a:lnTo>
                  <a:lnTo>
                    <a:pt x="1221468" y="293766"/>
                  </a:lnTo>
                  <a:lnTo>
                    <a:pt x="1224389" y="287797"/>
                  </a:lnTo>
                  <a:lnTo>
                    <a:pt x="1226675" y="281701"/>
                  </a:lnTo>
                  <a:lnTo>
                    <a:pt x="1228580" y="275478"/>
                  </a:lnTo>
                  <a:lnTo>
                    <a:pt x="1233862" y="231021"/>
                  </a:lnTo>
                  <a:lnTo>
                    <a:pt x="1223776" y="188838"/>
                  </a:lnTo>
                  <a:lnTo>
                    <a:pt x="1200114" y="151751"/>
                  </a:lnTo>
                  <a:lnTo>
                    <a:pt x="1164669" y="122583"/>
                  </a:lnTo>
                  <a:lnTo>
                    <a:pt x="1119233" y="104155"/>
                  </a:lnTo>
                  <a:lnTo>
                    <a:pt x="1112823" y="83030"/>
                  </a:lnTo>
                  <a:lnTo>
                    <a:pt x="1088622" y="45541"/>
                  </a:lnTo>
                  <a:lnTo>
                    <a:pt x="1032447" y="9037"/>
                  </a:lnTo>
                  <a:lnTo>
                    <a:pt x="989706" y="280"/>
                  </a:lnTo>
                  <a:lnTo>
                    <a:pt x="946428" y="3470"/>
                  </a:lnTo>
                  <a:lnTo>
                    <a:pt x="905912" y="18364"/>
                  </a:lnTo>
                  <a:lnTo>
                    <a:pt x="871456" y="44719"/>
                  </a:lnTo>
                  <a:lnTo>
                    <a:pt x="861972" y="34829"/>
                  </a:lnTo>
                  <a:lnTo>
                    <a:pt x="851310" y="25987"/>
                  </a:lnTo>
                  <a:lnTo>
                    <a:pt x="839577" y="18288"/>
                  </a:lnTo>
                  <a:lnTo>
                    <a:pt x="826879" y="11826"/>
                  </a:lnTo>
                  <a:lnTo>
                    <a:pt x="778005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5053" y="3503533"/>
              <a:ext cx="1261110" cy="829310"/>
            </a:xfrm>
            <a:custGeom>
              <a:avLst/>
              <a:gdLst/>
              <a:ahLst/>
              <a:cxnLst/>
              <a:rect l="l" t="t" r="r" b="b"/>
              <a:pathLst>
                <a:path w="1261109" h="829310">
                  <a:moveTo>
                    <a:pt x="113901" y="272811"/>
                  </a:moveTo>
                  <a:lnTo>
                    <a:pt x="113801" y="225511"/>
                  </a:lnTo>
                  <a:lnTo>
                    <a:pt x="127156" y="181385"/>
                  </a:lnTo>
                  <a:lnTo>
                    <a:pt x="152350" y="142319"/>
                  </a:lnTo>
                  <a:lnTo>
                    <a:pt x="187768" y="110195"/>
                  </a:lnTo>
                  <a:lnTo>
                    <a:pt x="231793" y="86897"/>
                  </a:lnTo>
                  <a:lnTo>
                    <a:pt x="282811" y="74310"/>
                  </a:lnTo>
                  <a:lnTo>
                    <a:pt x="315608" y="72788"/>
                  </a:lnTo>
                  <a:lnTo>
                    <a:pt x="348025" y="76136"/>
                  </a:lnTo>
                  <a:lnTo>
                    <a:pt x="379394" y="84222"/>
                  </a:lnTo>
                  <a:lnTo>
                    <a:pt x="409049" y="96916"/>
                  </a:lnTo>
                  <a:lnTo>
                    <a:pt x="439178" y="61305"/>
                  </a:lnTo>
                  <a:lnTo>
                    <a:pt x="478787" y="36781"/>
                  </a:lnTo>
                  <a:lnTo>
                    <a:pt x="524400" y="24286"/>
                  </a:lnTo>
                  <a:lnTo>
                    <a:pt x="572543" y="24756"/>
                  </a:lnTo>
                  <a:lnTo>
                    <a:pt x="619742" y="39131"/>
                  </a:lnTo>
                  <a:lnTo>
                    <a:pt x="655937" y="63007"/>
                  </a:lnTo>
                  <a:lnTo>
                    <a:pt x="687022" y="27257"/>
                  </a:lnTo>
                  <a:lnTo>
                    <a:pt x="729549" y="5699"/>
                  </a:lnTo>
                  <a:lnTo>
                    <a:pt x="778005" y="0"/>
                  </a:lnTo>
                  <a:lnTo>
                    <a:pt x="826879" y="11826"/>
                  </a:lnTo>
                  <a:lnTo>
                    <a:pt x="839577" y="18288"/>
                  </a:lnTo>
                  <a:lnTo>
                    <a:pt x="851310" y="25987"/>
                  </a:lnTo>
                  <a:lnTo>
                    <a:pt x="861972" y="34829"/>
                  </a:lnTo>
                  <a:lnTo>
                    <a:pt x="871456" y="44719"/>
                  </a:lnTo>
                  <a:lnTo>
                    <a:pt x="905912" y="18364"/>
                  </a:lnTo>
                  <a:lnTo>
                    <a:pt x="946428" y="3470"/>
                  </a:lnTo>
                  <a:lnTo>
                    <a:pt x="989706" y="280"/>
                  </a:lnTo>
                  <a:lnTo>
                    <a:pt x="1032447" y="9037"/>
                  </a:lnTo>
                  <a:lnTo>
                    <a:pt x="1071354" y="29987"/>
                  </a:lnTo>
                  <a:lnTo>
                    <a:pt x="1102532" y="63357"/>
                  </a:lnTo>
                  <a:lnTo>
                    <a:pt x="1119233" y="104155"/>
                  </a:lnTo>
                  <a:lnTo>
                    <a:pt x="1164669" y="122583"/>
                  </a:lnTo>
                  <a:lnTo>
                    <a:pt x="1200114" y="151751"/>
                  </a:lnTo>
                  <a:lnTo>
                    <a:pt x="1223776" y="188838"/>
                  </a:lnTo>
                  <a:lnTo>
                    <a:pt x="1233862" y="231021"/>
                  </a:lnTo>
                  <a:lnTo>
                    <a:pt x="1228580" y="275478"/>
                  </a:lnTo>
                  <a:lnTo>
                    <a:pt x="1226675" y="281701"/>
                  </a:lnTo>
                  <a:lnTo>
                    <a:pt x="1224389" y="287797"/>
                  </a:lnTo>
                  <a:lnTo>
                    <a:pt x="1221468" y="293766"/>
                  </a:lnTo>
                  <a:lnTo>
                    <a:pt x="1247899" y="334911"/>
                  </a:lnTo>
                  <a:lnTo>
                    <a:pt x="1260875" y="379299"/>
                  </a:lnTo>
                  <a:lnTo>
                    <a:pt x="1260742" y="424561"/>
                  </a:lnTo>
                  <a:lnTo>
                    <a:pt x="1247846" y="468330"/>
                  </a:lnTo>
                  <a:lnTo>
                    <a:pt x="1222532" y="508241"/>
                  </a:lnTo>
                  <a:lnTo>
                    <a:pt x="1185146" y="541924"/>
                  </a:lnTo>
                  <a:lnTo>
                    <a:pt x="1141331" y="564657"/>
                  </a:lnTo>
                  <a:lnTo>
                    <a:pt x="1092563" y="576722"/>
                  </a:lnTo>
                  <a:lnTo>
                    <a:pt x="1083519" y="624396"/>
                  </a:lnTo>
                  <a:lnTo>
                    <a:pt x="1059169" y="665657"/>
                  </a:lnTo>
                  <a:lnTo>
                    <a:pt x="1022309" y="698054"/>
                  </a:lnTo>
                  <a:lnTo>
                    <a:pt x="975739" y="719137"/>
                  </a:lnTo>
                  <a:lnTo>
                    <a:pt x="922256" y="726455"/>
                  </a:lnTo>
                  <a:lnTo>
                    <a:pt x="899019" y="724848"/>
                  </a:lnTo>
                  <a:lnTo>
                    <a:pt x="876377" y="720455"/>
                  </a:lnTo>
                  <a:lnTo>
                    <a:pt x="854640" y="713347"/>
                  </a:lnTo>
                  <a:lnTo>
                    <a:pt x="834118" y="703595"/>
                  </a:lnTo>
                  <a:lnTo>
                    <a:pt x="812157" y="746757"/>
                  </a:lnTo>
                  <a:lnTo>
                    <a:pt x="779461" y="782020"/>
                  </a:lnTo>
                  <a:lnTo>
                    <a:pt x="738376" y="808259"/>
                  </a:lnTo>
                  <a:lnTo>
                    <a:pt x="691247" y="824349"/>
                  </a:lnTo>
                  <a:lnTo>
                    <a:pt x="640422" y="829164"/>
                  </a:lnTo>
                  <a:lnTo>
                    <a:pt x="588246" y="821578"/>
                  </a:lnTo>
                  <a:lnTo>
                    <a:pt x="556627" y="810289"/>
                  </a:lnTo>
                  <a:lnTo>
                    <a:pt x="527889" y="794416"/>
                  </a:lnTo>
                  <a:lnTo>
                    <a:pt x="502628" y="774376"/>
                  </a:lnTo>
                  <a:lnTo>
                    <a:pt x="481439" y="750585"/>
                  </a:lnTo>
                  <a:lnTo>
                    <a:pt x="434030" y="769938"/>
                  </a:lnTo>
                  <a:lnTo>
                    <a:pt x="384591" y="778854"/>
                  </a:lnTo>
                  <a:lnTo>
                    <a:pt x="334978" y="777751"/>
                  </a:lnTo>
                  <a:lnTo>
                    <a:pt x="287049" y="767046"/>
                  </a:lnTo>
                  <a:lnTo>
                    <a:pt x="242662" y="747157"/>
                  </a:lnTo>
                  <a:lnTo>
                    <a:pt x="203673" y="718501"/>
                  </a:lnTo>
                  <a:lnTo>
                    <a:pt x="171940" y="681497"/>
                  </a:lnTo>
                  <a:lnTo>
                    <a:pt x="171178" y="680227"/>
                  </a:lnTo>
                  <a:lnTo>
                    <a:pt x="170289" y="679084"/>
                  </a:lnTo>
                  <a:lnTo>
                    <a:pt x="169527" y="677814"/>
                  </a:lnTo>
                  <a:lnTo>
                    <a:pt x="119133" y="674080"/>
                  </a:lnTo>
                  <a:lnTo>
                    <a:pt x="75753" y="654129"/>
                  </a:lnTo>
                  <a:lnTo>
                    <a:pt x="43922" y="621129"/>
                  </a:lnTo>
                  <a:lnTo>
                    <a:pt x="28176" y="578246"/>
                  </a:lnTo>
                  <a:lnTo>
                    <a:pt x="27985" y="553503"/>
                  </a:lnTo>
                  <a:lnTo>
                    <a:pt x="33700" y="529558"/>
                  </a:lnTo>
                  <a:lnTo>
                    <a:pt x="45035" y="507255"/>
                  </a:lnTo>
                  <a:lnTo>
                    <a:pt x="61704" y="487441"/>
                  </a:lnTo>
                  <a:lnTo>
                    <a:pt x="24133" y="457247"/>
                  </a:lnTo>
                  <a:lnTo>
                    <a:pt x="3077" y="417814"/>
                  </a:lnTo>
                  <a:lnTo>
                    <a:pt x="0" y="374142"/>
                  </a:lnTo>
                  <a:lnTo>
                    <a:pt x="16365" y="331231"/>
                  </a:lnTo>
                  <a:lnTo>
                    <a:pt x="34411" y="309804"/>
                  </a:lnTo>
                  <a:lnTo>
                    <a:pt x="57195" y="292973"/>
                  </a:lnTo>
                  <a:lnTo>
                    <a:pt x="83694" y="281332"/>
                  </a:lnTo>
                  <a:lnTo>
                    <a:pt x="112885" y="275478"/>
                  </a:lnTo>
                  <a:lnTo>
                    <a:pt x="113901" y="272811"/>
                  </a:lnTo>
                  <a:close/>
                </a:path>
                <a:path w="1261109" h="829310">
                  <a:moveTo>
                    <a:pt x="137015" y="499506"/>
                  </a:moveTo>
                  <a:lnTo>
                    <a:pt x="117732" y="499516"/>
                  </a:lnTo>
                  <a:lnTo>
                    <a:pt x="98772" y="496919"/>
                  </a:lnTo>
                  <a:lnTo>
                    <a:pt x="80454" y="491773"/>
                  </a:lnTo>
                  <a:lnTo>
                    <a:pt x="63101" y="484139"/>
                  </a:lnTo>
                </a:path>
                <a:path w="1261109" h="829310">
                  <a:moveTo>
                    <a:pt x="202293" y="666892"/>
                  </a:moveTo>
                  <a:lnTo>
                    <a:pt x="194466" y="669417"/>
                  </a:lnTo>
                  <a:lnTo>
                    <a:pt x="186449" y="671464"/>
                  </a:lnTo>
                  <a:lnTo>
                    <a:pt x="178290" y="673036"/>
                  </a:lnTo>
                  <a:lnTo>
                    <a:pt x="170035" y="674131"/>
                  </a:lnTo>
                </a:path>
                <a:path w="1261109" h="829310">
                  <a:moveTo>
                    <a:pt x="481312" y="747283"/>
                  </a:moveTo>
                  <a:lnTo>
                    <a:pt x="475666" y="739261"/>
                  </a:lnTo>
                  <a:lnTo>
                    <a:pt x="470533" y="731012"/>
                  </a:lnTo>
                  <a:lnTo>
                    <a:pt x="465899" y="722548"/>
                  </a:lnTo>
                  <a:lnTo>
                    <a:pt x="461754" y="713882"/>
                  </a:lnTo>
                </a:path>
                <a:path w="1261109" h="829310">
                  <a:moveTo>
                    <a:pt x="841992" y="663971"/>
                  </a:moveTo>
                  <a:lnTo>
                    <a:pt x="840870" y="673278"/>
                  </a:lnTo>
                  <a:lnTo>
                    <a:pt x="839214" y="682513"/>
                  </a:lnTo>
                  <a:lnTo>
                    <a:pt x="837009" y="691653"/>
                  </a:lnTo>
                  <a:lnTo>
                    <a:pt x="834245" y="700674"/>
                  </a:lnTo>
                </a:path>
                <a:path w="1261109" h="829310">
                  <a:moveTo>
                    <a:pt x="996932" y="437657"/>
                  </a:moveTo>
                  <a:lnTo>
                    <a:pt x="1036544" y="461585"/>
                  </a:lnTo>
                  <a:lnTo>
                    <a:pt x="1066559" y="493823"/>
                  </a:lnTo>
                  <a:lnTo>
                    <a:pt x="1085478" y="532205"/>
                  </a:lnTo>
                  <a:lnTo>
                    <a:pt x="1091801" y="574563"/>
                  </a:lnTo>
                </a:path>
                <a:path w="1261109" h="829310">
                  <a:moveTo>
                    <a:pt x="1220960" y="291734"/>
                  </a:moveTo>
                  <a:lnTo>
                    <a:pt x="1212905" y="306163"/>
                  </a:lnTo>
                  <a:lnTo>
                    <a:pt x="1203100" y="319627"/>
                  </a:lnTo>
                  <a:lnTo>
                    <a:pt x="1191652" y="331972"/>
                  </a:lnTo>
                  <a:lnTo>
                    <a:pt x="1178669" y="343042"/>
                  </a:lnTo>
                </a:path>
                <a:path w="1261109" h="829310">
                  <a:moveTo>
                    <a:pt x="1119487" y="101234"/>
                  </a:moveTo>
                  <a:lnTo>
                    <a:pt x="1121011" y="109235"/>
                  </a:lnTo>
                  <a:lnTo>
                    <a:pt x="1121773" y="117363"/>
                  </a:lnTo>
                  <a:lnTo>
                    <a:pt x="1121646" y="125491"/>
                  </a:lnTo>
                </a:path>
                <a:path w="1261109" h="829310">
                  <a:moveTo>
                    <a:pt x="849358" y="72913"/>
                  </a:moveTo>
                  <a:lnTo>
                    <a:pt x="853805" y="64680"/>
                  </a:lnTo>
                  <a:lnTo>
                    <a:pt x="858930" y="56769"/>
                  </a:lnTo>
                  <a:lnTo>
                    <a:pt x="864699" y="49214"/>
                  </a:lnTo>
                  <a:lnTo>
                    <a:pt x="871075" y="42052"/>
                  </a:lnTo>
                </a:path>
                <a:path w="1261109" h="829310">
                  <a:moveTo>
                    <a:pt x="646666" y="87645"/>
                  </a:moveTo>
                  <a:lnTo>
                    <a:pt x="648616" y="80764"/>
                  </a:lnTo>
                  <a:lnTo>
                    <a:pt x="651031" y="74025"/>
                  </a:lnTo>
                  <a:lnTo>
                    <a:pt x="653899" y="67429"/>
                  </a:lnTo>
                  <a:lnTo>
                    <a:pt x="657207" y="60975"/>
                  </a:lnTo>
                </a:path>
                <a:path w="1261109" h="829310">
                  <a:moveTo>
                    <a:pt x="408922" y="96789"/>
                  </a:moveTo>
                  <a:lnTo>
                    <a:pt x="419088" y="102425"/>
                  </a:lnTo>
                  <a:lnTo>
                    <a:pt x="428813" y="108632"/>
                  </a:lnTo>
                  <a:lnTo>
                    <a:pt x="438086" y="115363"/>
                  </a:lnTo>
                  <a:lnTo>
                    <a:pt x="446895" y="122570"/>
                  </a:lnTo>
                </a:path>
                <a:path w="1261109" h="829310">
                  <a:moveTo>
                    <a:pt x="120505" y="300116"/>
                  </a:moveTo>
                  <a:lnTo>
                    <a:pt x="118437" y="293405"/>
                  </a:lnTo>
                  <a:lnTo>
                    <a:pt x="116631" y="286623"/>
                  </a:lnTo>
                  <a:lnTo>
                    <a:pt x="115111" y="279792"/>
                  </a:lnTo>
                  <a:lnTo>
                    <a:pt x="113901" y="27293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04047" y="3649217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15" dirty="0">
                <a:latin typeface="Arial"/>
                <a:cs typeface="Arial"/>
              </a:rPr>
              <a:t>A</a:t>
            </a:r>
            <a:r>
              <a:rPr spc="-265" dirty="0">
                <a:latin typeface="Arial"/>
                <a:cs typeface="Arial"/>
              </a:rPr>
              <a:t>T</a:t>
            </a:r>
            <a:r>
              <a:rPr spc="-275" dirty="0">
                <a:latin typeface="Arial"/>
                <a:cs typeface="Arial"/>
              </a:rPr>
              <a:t>G</a:t>
            </a:r>
            <a:r>
              <a:rPr spc="-90" dirty="0">
                <a:latin typeface="Arial"/>
                <a:cs typeface="Arial"/>
              </a:rPr>
              <a:t>16</a:t>
            </a:r>
            <a:endParaRPr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35580" y="2151555"/>
            <a:ext cx="1270635" cy="838835"/>
            <a:chOff x="4111579" y="2151554"/>
            <a:chExt cx="1270635" cy="838835"/>
          </a:xfrm>
        </p:grpSpPr>
        <p:sp>
          <p:nvSpPr>
            <p:cNvPr id="32" name="object 32"/>
            <p:cNvSpPr/>
            <p:nvPr/>
          </p:nvSpPr>
          <p:spPr>
            <a:xfrm>
              <a:off x="4116341" y="2156317"/>
              <a:ext cx="1261110" cy="829310"/>
            </a:xfrm>
            <a:custGeom>
              <a:avLst/>
              <a:gdLst/>
              <a:ahLst/>
              <a:cxnLst/>
              <a:rect l="l" t="t" r="r" b="b"/>
              <a:pathLst>
                <a:path w="1261110" h="829310">
                  <a:moveTo>
                    <a:pt x="778005" y="0"/>
                  </a:moveTo>
                  <a:lnTo>
                    <a:pt x="729549" y="5699"/>
                  </a:lnTo>
                  <a:lnTo>
                    <a:pt x="687022" y="27257"/>
                  </a:lnTo>
                  <a:lnTo>
                    <a:pt x="655937" y="63007"/>
                  </a:lnTo>
                  <a:lnTo>
                    <a:pt x="647584" y="56151"/>
                  </a:lnTo>
                  <a:lnTo>
                    <a:pt x="572543" y="24756"/>
                  </a:lnTo>
                  <a:lnTo>
                    <a:pt x="524400" y="24286"/>
                  </a:lnTo>
                  <a:lnTo>
                    <a:pt x="478787" y="36781"/>
                  </a:lnTo>
                  <a:lnTo>
                    <a:pt x="439178" y="61305"/>
                  </a:lnTo>
                  <a:lnTo>
                    <a:pt x="409049" y="96916"/>
                  </a:lnTo>
                  <a:lnTo>
                    <a:pt x="379394" y="84222"/>
                  </a:lnTo>
                  <a:lnTo>
                    <a:pt x="348025" y="76136"/>
                  </a:lnTo>
                  <a:lnTo>
                    <a:pt x="315608" y="72788"/>
                  </a:lnTo>
                  <a:lnTo>
                    <a:pt x="282811" y="74310"/>
                  </a:lnTo>
                  <a:lnTo>
                    <a:pt x="231793" y="86897"/>
                  </a:lnTo>
                  <a:lnTo>
                    <a:pt x="187768" y="110195"/>
                  </a:lnTo>
                  <a:lnTo>
                    <a:pt x="152350" y="142319"/>
                  </a:lnTo>
                  <a:lnTo>
                    <a:pt x="127156" y="181385"/>
                  </a:lnTo>
                  <a:lnTo>
                    <a:pt x="113801" y="225511"/>
                  </a:lnTo>
                  <a:lnTo>
                    <a:pt x="113901" y="272811"/>
                  </a:lnTo>
                  <a:lnTo>
                    <a:pt x="112885" y="275478"/>
                  </a:lnTo>
                  <a:lnTo>
                    <a:pt x="57195" y="292973"/>
                  </a:lnTo>
                  <a:lnTo>
                    <a:pt x="16365" y="331231"/>
                  </a:lnTo>
                  <a:lnTo>
                    <a:pt x="0" y="374141"/>
                  </a:lnTo>
                  <a:lnTo>
                    <a:pt x="3077" y="417814"/>
                  </a:lnTo>
                  <a:lnTo>
                    <a:pt x="24133" y="457247"/>
                  </a:lnTo>
                  <a:lnTo>
                    <a:pt x="61704" y="487441"/>
                  </a:lnTo>
                  <a:lnTo>
                    <a:pt x="45035" y="507255"/>
                  </a:lnTo>
                  <a:lnTo>
                    <a:pt x="33700" y="529558"/>
                  </a:lnTo>
                  <a:lnTo>
                    <a:pt x="27985" y="553503"/>
                  </a:lnTo>
                  <a:lnTo>
                    <a:pt x="28176" y="578246"/>
                  </a:lnTo>
                  <a:lnTo>
                    <a:pt x="43922" y="621129"/>
                  </a:lnTo>
                  <a:lnTo>
                    <a:pt x="75753" y="654129"/>
                  </a:lnTo>
                  <a:lnTo>
                    <a:pt x="119133" y="674080"/>
                  </a:lnTo>
                  <a:lnTo>
                    <a:pt x="169527" y="677814"/>
                  </a:lnTo>
                  <a:lnTo>
                    <a:pt x="171940" y="681497"/>
                  </a:lnTo>
                  <a:lnTo>
                    <a:pt x="203673" y="718501"/>
                  </a:lnTo>
                  <a:lnTo>
                    <a:pt x="242662" y="747157"/>
                  </a:lnTo>
                  <a:lnTo>
                    <a:pt x="287049" y="767046"/>
                  </a:lnTo>
                  <a:lnTo>
                    <a:pt x="334978" y="777751"/>
                  </a:lnTo>
                  <a:lnTo>
                    <a:pt x="384591" y="778854"/>
                  </a:lnTo>
                  <a:lnTo>
                    <a:pt x="434030" y="769938"/>
                  </a:lnTo>
                  <a:lnTo>
                    <a:pt x="481439" y="750585"/>
                  </a:lnTo>
                  <a:lnTo>
                    <a:pt x="502646" y="774376"/>
                  </a:lnTo>
                  <a:lnTo>
                    <a:pt x="527937" y="794416"/>
                  </a:lnTo>
                  <a:lnTo>
                    <a:pt x="556680" y="810289"/>
                  </a:lnTo>
                  <a:lnTo>
                    <a:pt x="588246" y="821578"/>
                  </a:lnTo>
                  <a:lnTo>
                    <a:pt x="640422" y="829164"/>
                  </a:lnTo>
                  <a:lnTo>
                    <a:pt x="691247" y="824349"/>
                  </a:lnTo>
                  <a:lnTo>
                    <a:pt x="738376" y="808259"/>
                  </a:lnTo>
                  <a:lnTo>
                    <a:pt x="779461" y="782020"/>
                  </a:lnTo>
                  <a:lnTo>
                    <a:pt x="812157" y="746757"/>
                  </a:lnTo>
                  <a:lnTo>
                    <a:pt x="834118" y="703595"/>
                  </a:lnTo>
                  <a:lnTo>
                    <a:pt x="854640" y="713347"/>
                  </a:lnTo>
                  <a:lnTo>
                    <a:pt x="876377" y="720455"/>
                  </a:lnTo>
                  <a:lnTo>
                    <a:pt x="899019" y="724848"/>
                  </a:lnTo>
                  <a:lnTo>
                    <a:pt x="922256" y="726455"/>
                  </a:lnTo>
                  <a:lnTo>
                    <a:pt x="975739" y="719137"/>
                  </a:lnTo>
                  <a:lnTo>
                    <a:pt x="1022309" y="698054"/>
                  </a:lnTo>
                  <a:lnTo>
                    <a:pt x="1059169" y="665657"/>
                  </a:lnTo>
                  <a:lnTo>
                    <a:pt x="1083519" y="624396"/>
                  </a:lnTo>
                  <a:lnTo>
                    <a:pt x="1092563" y="576722"/>
                  </a:lnTo>
                  <a:lnTo>
                    <a:pt x="1117423" y="572071"/>
                  </a:lnTo>
                  <a:lnTo>
                    <a:pt x="1164000" y="554577"/>
                  </a:lnTo>
                  <a:lnTo>
                    <a:pt x="1222532" y="508241"/>
                  </a:lnTo>
                  <a:lnTo>
                    <a:pt x="1247846" y="468330"/>
                  </a:lnTo>
                  <a:lnTo>
                    <a:pt x="1260742" y="424561"/>
                  </a:lnTo>
                  <a:lnTo>
                    <a:pt x="1260875" y="379299"/>
                  </a:lnTo>
                  <a:lnTo>
                    <a:pt x="1247899" y="334911"/>
                  </a:lnTo>
                  <a:lnTo>
                    <a:pt x="1221468" y="293766"/>
                  </a:lnTo>
                  <a:lnTo>
                    <a:pt x="1224389" y="287797"/>
                  </a:lnTo>
                  <a:lnTo>
                    <a:pt x="1226675" y="281701"/>
                  </a:lnTo>
                  <a:lnTo>
                    <a:pt x="1228580" y="275478"/>
                  </a:lnTo>
                  <a:lnTo>
                    <a:pt x="1233862" y="231021"/>
                  </a:lnTo>
                  <a:lnTo>
                    <a:pt x="1223776" y="188838"/>
                  </a:lnTo>
                  <a:lnTo>
                    <a:pt x="1200114" y="151751"/>
                  </a:lnTo>
                  <a:lnTo>
                    <a:pt x="1164669" y="122583"/>
                  </a:lnTo>
                  <a:lnTo>
                    <a:pt x="1119233" y="104155"/>
                  </a:lnTo>
                  <a:lnTo>
                    <a:pt x="1112823" y="83030"/>
                  </a:lnTo>
                  <a:lnTo>
                    <a:pt x="1088622" y="45541"/>
                  </a:lnTo>
                  <a:lnTo>
                    <a:pt x="1032447" y="9037"/>
                  </a:lnTo>
                  <a:lnTo>
                    <a:pt x="989706" y="280"/>
                  </a:lnTo>
                  <a:lnTo>
                    <a:pt x="946428" y="3470"/>
                  </a:lnTo>
                  <a:lnTo>
                    <a:pt x="905912" y="18364"/>
                  </a:lnTo>
                  <a:lnTo>
                    <a:pt x="871456" y="44719"/>
                  </a:lnTo>
                  <a:lnTo>
                    <a:pt x="861972" y="34829"/>
                  </a:lnTo>
                  <a:lnTo>
                    <a:pt x="851310" y="25987"/>
                  </a:lnTo>
                  <a:lnTo>
                    <a:pt x="839577" y="18287"/>
                  </a:lnTo>
                  <a:lnTo>
                    <a:pt x="826879" y="11826"/>
                  </a:lnTo>
                  <a:lnTo>
                    <a:pt x="778005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16341" y="2156317"/>
              <a:ext cx="1261110" cy="829310"/>
            </a:xfrm>
            <a:custGeom>
              <a:avLst/>
              <a:gdLst/>
              <a:ahLst/>
              <a:cxnLst/>
              <a:rect l="l" t="t" r="r" b="b"/>
              <a:pathLst>
                <a:path w="1261110" h="829310">
                  <a:moveTo>
                    <a:pt x="113901" y="272811"/>
                  </a:moveTo>
                  <a:lnTo>
                    <a:pt x="113801" y="225511"/>
                  </a:lnTo>
                  <a:lnTo>
                    <a:pt x="127156" y="181385"/>
                  </a:lnTo>
                  <a:lnTo>
                    <a:pt x="152350" y="142319"/>
                  </a:lnTo>
                  <a:lnTo>
                    <a:pt x="187768" y="110195"/>
                  </a:lnTo>
                  <a:lnTo>
                    <a:pt x="231793" y="86897"/>
                  </a:lnTo>
                  <a:lnTo>
                    <a:pt x="282811" y="74310"/>
                  </a:lnTo>
                  <a:lnTo>
                    <a:pt x="315608" y="72788"/>
                  </a:lnTo>
                  <a:lnTo>
                    <a:pt x="348025" y="76136"/>
                  </a:lnTo>
                  <a:lnTo>
                    <a:pt x="379394" y="84222"/>
                  </a:lnTo>
                  <a:lnTo>
                    <a:pt x="409049" y="96916"/>
                  </a:lnTo>
                  <a:lnTo>
                    <a:pt x="439178" y="61305"/>
                  </a:lnTo>
                  <a:lnTo>
                    <a:pt x="478787" y="36781"/>
                  </a:lnTo>
                  <a:lnTo>
                    <a:pt x="524400" y="24286"/>
                  </a:lnTo>
                  <a:lnTo>
                    <a:pt x="572543" y="24756"/>
                  </a:lnTo>
                  <a:lnTo>
                    <a:pt x="619742" y="39131"/>
                  </a:lnTo>
                  <a:lnTo>
                    <a:pt x="655937" y="63007"/>
                  </a:lnTo>
                  <a:lnTo>
                    <a:pt x="687022" y="27257"/>
                  </a:lnTo>
                  <a:lnTo>
                    <a:pt x="729549" y="5699"/>
                  </a:lnTo>
                  <a:lnTo>
                    <a:pt x="778005" y="0"/>
                  </a:lnTo>
                  <a:lnTo>
                    <a:pt x="826879" y="11826"/>
                  </a:lnTo>
                  <a:lnTo>
                    <a:pt x="839577" y="18287"/>
                  </a:lnTo>
                  <a:lnTo>
                    <a:pt x="851310" y="25987"/>
                  </a:lnTo>
                  <a:lnTo>
                    <a:pt x="861972" y="34829"/>
                  </a:lnTo>
                  <a:lnTo>
                    <a:pt x="871456" y="44719"/>
                  </a:lnTo>
                  <a:lnTo>
                    <a:pt x="905912" y="18364"/>
                  </a:lnTo>
                  <a:lnTo>
                    <a:pt x="946428" y="3470"/>
                  </a:lnTo>
                  <a:lnTo>
                    <a:pt x="989706" y="280"/>
                  </a:lnTo>
                  <a:lnTo>
                    <a:pt x="1032447" y="9037"/>
                  </a:lnTo>
                  <a:lnTo>
                    <a:pt x="1071354" y="29987"/>
                  </a:lnTo>
                  <a:lnTo>
                    <a:pt x="1102532" y="63357"/>
                  </a:lnTo>
                  <a:lnTo>
                    <a:pt x="1119233" y="104155"/>
                  </a:lnTo>
                  <a:lnTo>
                    <a:pt x="1164669" y="122583"/>
                  </a:lnTo>
                  <a:lnTo>
                    <a:pt x="1200114" y="151751"/>
                  </a:lnTo>
                  <a:lnTo>
                    <a:pt x="1223776" y="188838"/>
                  </a:lnTo>
                  <a:lnTo>
                    <a:pt x="1233862" y="231021"/>
                  </a:lnTo>
                  <a:lnTo>
                    <a:pt x="1228580" y="275478"/>
                  </a:lnTo>
                  <a:lnTo>
                    <a:pt x="1226675" y="281701"/>
                  </a:lnTo>
                  <a:lnTo>
                    <a:pt x="1224389" y="287797"/>
                  </a:lnTo>
                  <a:lnTo>
                    <a:pt x="1221468" y="293766"/>
                  </a:lnTo>
                  <a:lnTo>
                    <a:pt x="1247899" y="334911"/>
                  </a:lnTo>
                  <a:lnTo>
                    <a:pt x="1260875" y="379299"/>
                  </a:lnTo>
                  <a:lnTo>
                    <a:pt x="1260742" y="424561"/>
                  </a:lnTo>
                  <a:lnTo>
                    <a:pt x="1247846" y="468330"/>
                  </a:lnTo>
                  <a:lnTo>
                    <a:pt x="1222532" y="508241"/>
                  </a:lnTo>
                  <a:lnTo>
                    <a:pt x="1185146" y="541924"/>
                  </a:lnTo>
                  <a:lnTo>
                    <a:pt x="1141331" y="564657"/>
                  </a:lnTo>
                  <a:lnTo>
                    <a:pt x="1092563" y="576722"/>
                  </a:lnTo>
                  <a:lnTo>
                    <a:pt x="1083519" y="624396"/>
                  </a:lnTo>
                  <a:lnTo>
                    <a:pt x="1059169" y="665657"/>
                  </a:lnTo>
                  <a:lnTo>
                    <a:pt x="1022309" y="698054"/>
                  </a:lnTo>
                  <a:lnTo>
                    <a:pt x="975739" y="719137"/>
                  </a:lnTo>
                  <a:lnTo>
                    <a:pt x="922256" y="726455"/>
                  </a:lnTo>
                  <a:lnTo>
                    <a:pt x="899019" y="724848"/>
                  </a:lnTo>
                  <a:lnTo>
                    <a:pt x="876377" y="720455"/>
                  </a:lnTo>
                  <a:lnTo>
                    <a:pt x="854640" y="713347"/>
                  </a:lnTo>
                  <a:lnTo>
                    <a:pt x="834118" y="703595"/>
                  </a:lnTo>
                  <a:lnTo>
                    <a:pt x="812157" y="746757"/>
                  </a:lnTo>
                  <a:lnTo>
                    <a:pt x="779461" y="782020"/>
                  </a:lnTo>
                  <a:lnTo>
                    <a:pt x="738376" y="808259"/>
                  </a:lnTo>
                  <a:lnTo>
                    <a:pt x="691247" y="824349"/>
                  </a:lnTo>
                  <a:lnTo>
                    <a:pt x="640422" y="829164"/>
                  </a:lnTo>
                  <a:lnTo>
                    <a:pt x="588246" y="821578"/>
                  </a:lnTo>
                  <a:lnTo>
                    <a:pt x="556680" y="810289"/>
                  </a:lnTo>
                  <a:lnTo>
                    <a:pt x="527937" y="794416"/>
                  </a:lnTo>
                  <a:lnTo>
                    <a:pt x="502646" y="774376"/>
                  </a:lnTo>
                  <a:lnTo>
                    <a:pt x="481439" y="750585"/>
                  </a:lnTo>
                  <a:lnTo>
                    <a:pt x="434030" y="769938"/>
                  </a:lnTo>
                  <a:lnTo>
                    <a:pt x="384591" y="778854"/>
                  </a:lnTo>
                  <a:lnTo>
                    <a:pt x="334978" y="777751"/>
                  </a:lnTo>
                  <a:lnTo>
                    <a:pt x="287049" y="767046"/>
                  </a:lnTo>
                  <a:lnTo>
                    <a:pt x="242662" y="747157"/>
                  </a:lnTo>
                  <a:lnTo>
                    <a:pt x="203673" y="718501"/>
                  </a:lnTo>
                  <a:lnTo>
                    <a:pt x="171940" y="681497"/>
                  </a:lnTo>
                  <a:lnTo>
                    <a:pt x="171178" y="680227"/>
                  </a:lnTo>
                  <a:lnTo>
                    <a:pt x="170289" y="679084"/>
                  </a:lnTo>
                  <a:lnTo>
                    <a:pt x="169527" y="677814"/>
                  </a:lnTo>
                  <a:lnTo>
                    <a:pt x="119133" y="674080"/>
                  </a:lnTo>
                  <a:lnTo>
                    <a:pt x="75753" y="654129"/>
                  </a:lnTo>
                  <a:lnTo>
                    <a:pt x="43922" y="621129"/>
                  </a:lnTo>
                  <a:lnTo>
                    <a:pt x="28176" y="578246"/>
                  </a:lnTo>
                  <a:lnTo>
                    <a:pt x="27985" y="553503"/>
                  </a:lnTo>
                  <a:lnTo>
                    <a:pt x="33700" y="529558"/>
                  </a:lnTo>
                  <a:lnTo>
                    <a:pt x="45035" y="507255"/>
                  </a:lnTo>
                  <a:lnTo>
                    <a:pt x="61704" y="487441"/>
                  </a:lnTo>
                  <a:lnTo>
                    <a:pt x="24133" y="457247"/>
                  </a:lnTo>
                  <a:lnTo>
                    <a:pt x="3077" y="417814"/>
                  </a:lnTo>
                  <a:lnTo>
                    <a:pt x="0" y="374141"/>
                  </a:lnTo>
                  <a:lnTo>
                    <a:pt x="16365" y="331231"/>
                  </a:lnTo>
                  <a:lnTo>
                    <a:pt x="34411" y="309804"/>
                  </a:lnTo>
                  <a:lnTo>
                    <a:pt x="57195" y="292973"/>
                  </a:lnTo>
                  <a:lnTo>
                    <a:pt x="83694" y="281332"/>
                  </a:lnTo>
                  <a:lnTo>
                    <a:pt x="112885" y="275478"/>
                  </a:lnTo>
                  <a:lnTo>
                    <a:pt x="113901" y="272811"/>
                  </a:lnTo>
                  <a:close/>
                </a:path>
                <a:path w="1261110" h="829310">
                  <a:moveTo>
                    <a:pt x="137015" y="499506"/>
                  </a:moveTo>
                  <a:lnTo>
                    <a:pt x="117732" y="499516"/>
                  </a:lnTo>
                  <a:lnTo>
                    <a:pt x="98772" y="496919"/>
                  </a:lnTo>
                  <a:lnTo>
                    <a:pt x="80454" y="491773"/>
                  </a:lnTo>
                  <a:lnTo>
                    <a:pt x="63101" y="484139"/>
                  </a:lnTo>
                </a:path>
                <a:path w="1261110" h="829310">
                  <a:moveTo>
                    <a:pt x="202293" y="666892"/>
                  </a:moveTo>
                  <a:lnTo>
                    <a:pt x="194466" y="669416"/>
                  </a:lnTo>
                  <a:lnTo>
                    <a:pt x="186449" y="671464"/>
                  </a:lnTo>
                  <a:lnTo>
                    <a:pt x="178290" y="673036"/>
                  </a:lnTo>
                  <a:lnTo>
                    <a:pt x="170035" y="674131"/>
                  </a:lnTo>
                </a:path>
                <a:path w="1261110" h="829310">
                  <a:moveTo>
                    <a:pt x="481312" y="747283"/>
                  </a:moveTo>
                  <a:lnTo>
                    <a:pt x="475666" y="739261"/>
                  </a:lnTo>
                  <a:lnTo>
                    <a:pt x="470533" y="731012"/>
                  </a:lnTo>
                  <a:lnTo>
                    <a:pt x="465899" y="722548"/>
                  </a:lnTo>
                  <a:lnTo>
                    <a:pt x="461754" y="713882"/>
                  </a:lnTo>
                </a:path>
                <a:path w="1261110" h="829310">
                  <a:moveTo>
                    <a:pt x="841992" y="663971"/>
                  </a:moveTo>
                  <a:lnTo>
                    <a:pt x="840870" y="673278"/>
                  </a:lnTo>
                  <a:lnTo>
                    <a:pt x="839214" y="682513"/>
                  </a:lnTo>
                  <a:lnTo>
                    <a:pt x="837009" y="691653"/>
                  </a:lnTo>
                  <a:lnTo>
                    <a:pt x="834245" y="700674"/>
                  </a:lnTo>
                </a:path>
                <a:path w="1261110" h="829310">
                  <a:moveTo>
                    <a:pt x="996932" y="437657"/>
                  </a:moveTo>
                  <a:lnTo>
                    <a:pt x="1036544" y="461585"/>
                  </a:lnTo>
                  <a:lnTo>
                    <a:pt x="1066559" y="493823"/>
                  </a:lnTo>
                  <a:lnTo>
                    <a:pt x="1085478" y="532205"/>
                  </a:lnTo>
                  <a:lnTo>
                    <a:pt x="1091801" y="574563"/>
                  </a:lnTo>
                </a:path>
                <a:path w="1261110" h="829310">
                  <a:moveTo>
                    <a:pt x="1220960" y="291734"/>
                  </a:moveTo>
                  <a:lnTo>
                    <a:pt x="1212905" y="306163"/>
                  </a:lnTo>
                  <a:lnTo>
                    <a:pt x="1203100" y="319627"/>
                  </a:lnTo>
                  <a:lnTo>
                    <a:pt x="1191652" y="331972"/>
                  </a:lnTo>
                  <a:lnTo>
                    <a:pt x="1178669" y="343042"/>
                  </a:lnTo>
                </a:path>
                <a:path w="1261110" h="829310">
                  <a:moveTo>
                    <a:pt x="1119487" y="101234"/>
                  </a:moveTo>
                  <a:lnTo>
                    <a:pt x="1121011" y="109235"/>
                  </a:lnTo>
                  <a:lnTo>
                    <a:pt x="1121773" y="117363"/>
                  </a:lnTo>
                  <a:lnTo>
                    <a:pt x="1121646" y="125491"/>
                  </a:lnTo>
                </a:path>
                <a:path w="1261110" h="829310">
                  <a:moveTo>
                    <a:pt x="849358" y="72913"/>
                  </a:moveTo>
                  <a:lnTo>
                    <a:pt x="853805" y="64680"/>
                  </a:lnTo>
                  <a:lnTo>
                    <a:pt x="858930" y="56769"/>
                  </a:lnTo>
                  <a:lnTo>
                    <a:pt x="864699" y="49214"/>
                  </a:lnTo>
                  <a:lnTo>
                    <a:pt x="871075" y="42052"/>
                  </a:lnTo>
                </a:path>
                <a:path w="1261110" h="829310">
                  <a:moveTo>
                    <a:pt x="646666" y="87645"/>
                  </a:moveTo>
                  <a:lnTo>
                    <a:pt x="648616" y="80764"/>
                  </a:lnTo>
                  <a:lnTo>
                    <a:pt x="651031" y="74025"/>
                  </a:lnTo>
                  <a:lnTo>
                    <a:pt x="653899" y="67429"/>
                  </a:lnTo>
                  <a:lnTo>
                    <a:pt x="657207" y="60975"/>
                  </a:lnTo>
                </a:path>
                <a:path w="1261110" h="829310">
                  <a:moveTo>
                    <a:pt x="408922" y="96789"/>
                  </a:moveTo>
                  <a:lnTo>
                    <a:pt x="419088" y="102425"/>
                  </a:lnTo>
                  <a:lnTo>
                    <a:pt x="428813" y="108632"/>
                  </a:lnTo>
                  <a:lnTo>
                    <a:pt x="438086" y="115363"/>
                  </a:lnTo>
                  <a:lnTo>
                    <a:pt x="446895" y="122570"/>
                  </a:lnTo>
                </a:path>
                <a:path w="1261110" h="829310">
                  <a:moveTo>
                    <a:pt x="120505" y="300116"/>
                  </a:moveTo>
                  <a:lnTo>
                    <a:pt x="118437" y="293405"/>
                  </a:lnTo>
                  <a:lnTo>
                    <a:pt x="116631" y="286623"/>
                  </a:lnTo>
                  <a:lnTo>
                    <a:pt x="115111" y="279792"/>
                  </a:lnTo>
                  <a:lnTo>
                    <a:pt x="113901" y="27293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853811" y="2299461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15" dirty="0">
                <a:latin typeface="Arial"/>
                <a:cs typeface="Arial"/>
              </a:rPr>
              <a:t>A</a:t>
            </a:r>
            <a:r>
              <a:rPr spc="-265" dirty="0">
                <a:latin typeface="Arial"/>
                <a:cs typeface="Arial"/>
              </a:rPr>
              <a:t>T</a:t>
            </a:r>
            <a:r>
              <a:rPr spc="-275" dirty="0">
                <a:latin typeface="Arial"/>
                <a:cs typeface="Arial"/>
              </a:rPr>
              <a:t>G</a:t>
            </a:r>
            <a:r>
              <a:rPr spc="-90" dirty="0">
                <a:latin typeface="Arial"/>
                <a:cs typeface="Arial"/>
              </a:rPr>
              <a:t>16</a:t>
            </a:r>
            <a:endParaRPr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92013" y="2966973"/>
            <a:ext cx="875665" cy="629920"/>
          </a:xfrm>
          <a:custGeom>
            <a:avLst/>
            <a:gdLst/>
            <a:ahLst/>
            <a:cxnLst/>
            <a:rect l="l" t="t" r="r" b="b"/>
            <a:pathLst>
              <a:path w="875664" h="629920">
                <a:moveTo>
                  <a:pt x="605790" y="540258"/>
                </a:moveTo>
                <a:lnTo>
                  <a:pt x="533654" y="495046"/>
                </a:lnTo>
                <a:lnTo>
                  <a:pt x="530669" y="525691"/>
                </a:lnTo>
                <a:lnTo>
                  <a:pt x="509270" y="521970"/>
                </a:lnTo>
                <a:lnTo>
                  <a:pt x="461645" y="507619"/>
                </a:lnTo>
                <a:lnTo>
                  <a:pt x="415290" y="488315"/>
                </a:lnTo>
                <a:lnTo>
                  <a:pt x="370332" y="464058"/>
                </a:lnTo>
                <a:lnTo>
                  <a:pt x="327279" y="435483"/>
                </a:lnTo>
                <a:lnTo>
                  <a:pt x="286639" y="403098"/>
                </a:lnTo>
                <a:lnTo>
                  <a:pt x="248412" y="367157"/>
                </a:lnTo>
                <a:lnTo>
                  <a:pt x="213360" y="328168"/>
                </a:lnTo>
                <a:lnTo>
                  <a:pt x="181737" y="286385"/>
                </a:lnTo>
                <a:lnTo>
                  <a:pt x="153924" y="242062"/>
                </a:lnTo>
                <a:lnTo>
                  <a:pt x="130302" y="196088"/>
                </a:lnTo>
                <a:lnTo>
                  <a:pt x="111252" y="148463"/>
                </a:lnTo>
                <a:lnTo>
                  <a:pt x="97282" y="99822"/>
                </a:lnTo>
                <a:lnTo>
                  <a:pt x="88646" y="50292"/>
                </a:lnTo>
                <a:lnTo>
                  <a:pt x="85598" y="0"/>
                </a:lnTo>
                <a:lnTo>
                  <a:pt x="72898" y="508"/>
                </a:lnTo>
                <a:lnTo>
                  <a:pt x="75946" y="51435"/>
                </a:lnTo>
                <a:lnTo>
                  <a:pt x="84836" y="102235"/>
                </a:lnTo>
                <a:lnTo>
                  <a:pt x="99187" y="152273"/>
                </a:lnTo>
                <a:lnTo>
                  <a:pt x="118618" y="201041"/>
                </a:lnTo>
                <a:lnTo>
                  <a:pt x="142748" y="248158"/>
                </a:lnTo>
                <a:lnTo>
                  <a:pt x="171069" y="293243"/>
                </a:lnTo>
                <a:lnTo>
                  <a:pt x="203454" y="336042"/>
                </a:lnTo>
                <a:lnTo>
                  <a:pt x="239268" y="375920"/>
                </a:lnTo>
                <a:lnTo>
                  <a:pt x="278003" y="412496"/>
                </a:lnTo>
                <a:lnTo>
                  <a:pt x="319659" y="445643"/>
                </a:lnTo>
                <a:lnTo>
                  <a:pt x="363601" y="474853"/>
                </a:lnTo>
                <a:lnTo>
                  <a:pt x="409575" y="499618"/>
                </a:lnTo>
                <a:lnTo>
                  <a:pt x="457073" y="519430"/>
                </a:lnTo>
                <a:lnTo>
                  <a:pt x="505968" y="534289"/>
                </a:lnTo>
                <a:lnTo>
                  <a:pt x="529450" y="538314"/>
                </a:lnTo>
                <a:lnTo>
                  <a:pt x="526288" y="570865"/>
                </a:lnTo>
                <a:lnTo>
                  <a:pt x="605459" y="540385"/>
                </a:lnTo>
                <a:lnTo>
                  <a:pt x="605790" y="540258"/>
                </a:lnTo>
                <a:close/>
              </a:path>
              <a:path w="875664" h="629920">
                <a:moveTo>
                  <a:pt x="875411" y="591566"/>
                </a:moveTo>
                <a:lnTo>
                  <a:pt x="862711" y="585216"/>
                </a:lnTo>
                <a:lnTo>
                  <a:pt x="799211" y="553466"/>
                </a:lnTo>
                <a:lnTo>
                  <a:pt x="799211" y="585216"/>
                </a:lnTo>
                <a:lnTo>
                  <a:pt x="0" y="585216"/>
                </a:lnTo>
                <a:lnTo>
                  <a:pt x="0" y="597916"/>
                </a:lnTo>
                <a:lnTo>
                  <a:pt x="799211" y="597916"/>
                </a:lnTo>
                <a:lnTo>
                  <a:pt x="799211" y="629666"/>
                </a:lnTo>
                <a:lnTo>
                  <a:pt x="862711" y="597916"/>
                </a:lnTo>
                <a:lnTo>
                  <a:pt x="875411" y="591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192527" y="4087748"/>
            <a:ext cx="7639684" cy="184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769">
              <a:spcBef>
                <a:spcPts val="100"/>
              </a:spcBef>
            </a:pPr>
            <a:r>
              <a:rPr spc="-235" dirty="0">
                <a:latin typeface="Arial"/>
                <a:cs typeface="Arial"/>
              </a:rPr>
              <a:t>ATG5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Arial"/>
              <a:cs typeface="Arial"/>
            </a:endParaRPr>
          </a:p>
          <a:p>
            <a:pPr marL="299085" marR="5080" indent="-287020">
              <a:spcBef>
                <a:spcPts val="127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80" dirty="0">
                <a:latin typeface="Arial"/>
                <a:cs typeface="Arial"/>
              </a:rPr>
              <a:t>Search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gene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names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individually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using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UniProtKB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45" dirty="0">
                <a:latin typeface="Arial"/>
                <a:cs typeface="Arial"/>
              </a:rPr>
              <a:t>ee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190" dirty="0">
                <a:latin typeface="Arial"/>
                <a:cs typeface="Arial"/>
              </a:rPr>
              <a:t>e</a:t>
            </a:r>
            <a:r>
              <a:rPr sz="2400" spc="-175" dirty="0">
                <a:latin typeface="Arial"/>
                <a:cs typeface="Arial"/>
              </a:rPr>
              <a:t>x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sea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75" dirty="0">
                <a:latin typeface="Arial"/>
                <a:cs typeface="Arial"/>
              </a:rPr>
              <a:t>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b</a:t>
            </a:r>
            <a:r>
              <a:rPr sz="2400" spc="-75" dirty="0"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2400" spc="-204" dirty="0">
                <a:latin typeface="Arial"/>
                <a:cs typeface="Arial"/>
              </a:rPr>
              <a:t>Use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advanced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search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search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by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organism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53844" y="784936"/>
            <a:ext cx="7600950" cy="8953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9"/>
              </a:spcBef>
            </a:pPr>
            <a:r>
              <a:rPr sz="3000" spc="-445" dirty="0">
                <a:latin typeface="Arial"/>
                <a:cs typeface="Arial"/>
              </a:rPr>
              <a:t>E</a:t>
            </a:r>
            <a:r>
              <a:rPr sz="3000" spc="-395" dirty="0">
                <a:latin typeface="Arial"/>
                <a:cs typeface="Arial"/>
              </a:rPr>
              <a:t>x</a:t>
            </a:r>
            <a:r>
              <a:rPr sz="3000" spc="-150" dirty="0">
                <a:latin typeface="Arial"/>
                <a:cs typeface="Arial"/>
              </a:rPr>
              <a:t>amp</a:t>
            </a:r>
            <a:r>
              <a:rPr sz="3000" spc="-50" dirty="0">
                <a:latin typeface="Arial"/>
                <a:cs typeface="Arial"/>
              </a:rPr>
              <a:t>l</a:t>
            </a:r>
            <a:r>
              <a:rPr sz="3000" spc="-185" dirty="0">
                <a:latin typeface="Arial"/>
                <a:cs typeface="Arial"/>
              </a:rPr>
              <a:t>e </a:t>
            </a:r>
            <a:r>
              <a:rPr sz="3000" spc="-160" dirty="0">
                <a:latin typeface="Arial"/>
                <a:cs typeface="Arial"/>
              </a:rPr>
              <a:t>1</a:t>
            </a:r>
            <a:r>
              <a:rPr sz="3000" spc="-45" dirty="0">
                <a:latin typeface="Arial"/>
                <a:cs typeface="Arial"/>
              </a:rPr>
              <a:t>: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75" dirty="0">
                <a:latin typeface="Arial"/>
                <a:cs typeface="Arial"/>
              </a:rPr>
              <a:t>U</a:t>
            </a:r>
            <a:r>
              <a:rPr sz="3000" spc="-350" dirty="0">
                <a:latin typeface="Arial"/>
                <a:cs typeface="Arial"/>
              </a:rPr>
              <a:t>s</a:t>
            </a:r>
            <a:r>
              <a:rPr sz="3000" spc="-125" dirty="0">
                <a:latin typeface="Arial"/>
                <a:cs typeface="Arial"/>
              </a:rPr>
              <a:t>ing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275" dirty="0">
                <a:latin typeface="Arial"/>
                <a:cs typeface="Arial"/>
              </a:rPr>
              <a:t>U</a:t>
            </a:r>
            <a:r>
              <a:rPr sz="3000" spc="-160" dirty="0">
                <a:latin typeface="Arial"/>
                <a:cs typeface="Arial"/>
              </a:rPr>
              <a:t>ni</a:t>
            </a:r>
            <a:r>
              <a:rPr sz="3000" spc="-305" dirty="0">
                <a:latin typeface="Arial"/>
                <a:cs typeface="Arial"/>
              </a:rPr>
              <a:t>P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spc="25" dirty="0">
                <a:latin typeface="Arial"/>
                <a:cs typeface="Arial"/>
              </a:rPr>
              <a:t>o</a:t>
            </a:r>
            <a:r>
              <a:rPr sz="3000" spc="15" dirty="0">
                <a:latin typeface="Arial"/>
                <a:cs typeface="Arial"/>
              </a:rPr>
              <a:t>t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t</a:t>
            </a:r>
            <a:r>
              <a:rPr sz="3000" spc="-105" dirty="0">
                <a:latin typeface="Arial"/>
                <a:cs typeface="Arial"/>
              </a:rPr>
              <a:t>o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400" dirty="0">
                <a:latin typeface="Arial"/>
                <a:cs typeface="Arial"/>
              </a:rPr>
              <a:t>s</a:t>
            </a:r>
            <a:r>
              <a:rPr sz="3000" spc="-65" dirty="0">
                <a:latin typeface="Arial"/>
                <a:cs typeface="Arial"/>
              </a:rPr>
              <a:t>tudy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c</a:t>
            </a:r>
            <a:r>
              <a:rPr sz="3000" spc="-120" dirty="0">
                <a:latin typeface="Arial"/>
                <a:cs typeface="Arial"/>
              </a:rPr>
              <a:t>ompo</a:t>
            </a:r>
            <a:r>
              <a:rPr sz="3000" spc="-114" dirty="0">
                <a:latin typeface="Arial"/>
                <a:cs typeface="Arial"/>
              </a:rPr>
              <a:t>n</a:t>
            </a:r>
            <a:r>
              <a:rPr sz="3000" spc="-155" dirty="0">
                <a:latin typeface="Arial"/>
                <a:cs typeface="Arial"/>
              </a:rPr>
              <a:t>e</a:t>
            </a:r>
            <a:r>
              <a:rPr sz="3000" spc="-175" dirty="0">
                <a:latin typeface="Arial"/>
                <a:cs typeface="Arial"/>
              </a:rPr>
              <a:t>n</a:t>
            </a:r>
            <a:r>
              <a:rPr sz="3000" spc="-95" dirty="0">
                <a:latin typeface="Arial"/>
                <a:cs typeface="Arial"/>
              </a:rPr>
              <a:t>ts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of  </a:t>
            </a:r>
            <a:r>
              <a:rPr sz="3000" spc="-85" dirty="0">
                <a:latin typeface="Arial"/>
                <a:cs typeface="Arial"/>
              </a:rPr>
              <a:t>b</a:t>
            </a:r>
            <a:r>
              <a:rPr sz="3000" spc="-30" dirty="0">
                <a:latin typeface="Arial"/>
                <a:cs typeface="Arial"/>
              </a:rPr>
              <a:t>i</a:t>
            </a:r>
            <a:r>
              <a:rPr sz="3000" spc="-120" dirty="0">
                <a:latin typeface="Arial"/>
                <a:cs typeface="Arial"/>
              </a:rPr>
              <a:t>olo</a:t>
            </a:r>
            <a:r>
              <a:rPr sz="3000" spc="-135" dirty="0">
                <a:latin typeface="Arial"/>
                <a:cs typeface="Arial"/>
              </a:rPr>
              <a:t>g</a:t>
            </a:r>
            <a:r>
              <a:rPr sz="3000" dirty="0">
                <a:latin typeface="Arial"/>
                <a:cs typeface="Arial"/>
              </a:rPr>
              <a:t>i</a:t>
            </a:r>
            <a:r>
              <a:rPr sz="3000" spc="-254" dirty="0">
                <a:latin typeface="Arial"/>
                <a:cs typeface="Arial"/>
              </a:rPr>
              <a:t>c</a:t>
            </a:r>
            <a:r>
              <a:rPr sz="3000" spc="-135" dirty="0">
                <a:latin typeface="Arial"/>
                <a:cs typeface="Arial"/>
              </a:rPr>
              <a:t>al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p</a:t>
            </a:r>
            <a:r>
              <a:rPr sz="3000" spc="-80" dirty="0">
                <a:latin typeface="Arial"/>
                <a:cs typeface="Arial"/>
              </a:rPr>
              <a:t>r</a:t>
            </a:r>
            <a:r>
              <a:rPr sz="3000" spc="-225" dirty="0">
                <a:latin typeface="Arial"/>
                <a:cs typeface="Arial"/>
              </a:rPr>
              <a:t>oce</a:t>
            </a:r>
            <a:r>
              <a:rPr sz="3000" spc="-220" dirty="0">
                <a:latin typeface="Arial"/>
                <a:cs typeface="Arial"/>
              </a:rPr>
              <a:t>s</a:t>
            </a:r>
            <a:r>
              <a:rPr sz="3000" spc="-350" dirty="0">
                <a:latin typeface="Arial"/>
                <a:cs typeface="Arial"/>
              </a:rPr>
              <a:t>s</a:t>
            </a:r>
            <a:r>
              <a:rPr sz="3000" spc="-285" dirty="0">
                <a:latin typeface="Arial"/>
                <a:cs typeface="Arial"/>
              </a:rPr>
              <a:t>e</a:t>
            </a:r>
            <a:r>
              <a:rPr sz="3000" spc="-250" dirty="0">
                <a:latin typeface="Arial"/>
                <a:cs typeface="Arial"/>
              </a:rPr>
              <a:t>s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160" dirty="0">
                <a:latin typeface="Arial"/>
                <a:cs typeface="Arial"/>
              </a:rPr>
              <a:t>and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185" dirty="0">
                <a:latin typeface="Arial"/>
                <a:cs typeface="Arial"/>
              </a:rPr>
              <a:t>p</a:t>
            </a:r>
            <a:r>
              <a:rPr sz="3000" spc="-210" dirty="0">
                <a:latin typeface="Arial"/>
                <a:cs typeface="Arial"/>
              </a:rPr>
              <a:t>a</a:t>
            </a:r>
            <a:r>
              <a:rPr sz="3000" spc="1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h</a:t>
            </a:r>
            <a:r>
              <a:rPr sz="3000" spc="-135" dirty="0">
                <a:latin typeface="Arial"/>
                <a:cs typeface="Arial"/>
              </a:rPr>
              <a:t>w</a:t>
            </a:r>
            <a:r>
              <a:rPr sz="3000" spc="-305" dirty="0">
                <a:latin typeface="Arial"/>
                <a:cs typeface="Arial"/>
              </a:rPr>
              <a:t>a</a:t>
            </a:r>
            <a:r>
              <a:rPr sz="3000" spc="-235" dirty="0">
                <a:latin typeface="Arial"/>
                <a:cs typeface="Arial"/>
              </a:rPr>
              <a:t>y</a:t>
            </a:r>
            <a:r>
              <a:rPr sz="3000" spc="-340" dirty="0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69BF5D38-8CA3-4D45-AEC8-A25D080159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2" y="6451498"/>
            <a:ext cx="58039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spc="-20" dirty="0">
                <a:solidFill>
                  <a:srgbClr val="888888"/>
                </a:solidFill>
                <a:latin typeface="Arial"/>
                <a:cs typeface="Arial"/>
              </a:rPr>
              <a:t>10/15/2020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535" y="1901951"/>
            <a:ext cx="8948928" cy="28559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6984" y="899160"/>
            <a:ext cx="8638540" cy="396904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spcBef>
                <a:spcPts val="215"/>
              </a:spcBef>
            </a:pPr>
            <a:r>
              <a:rPr sz="2400" spc="-204" dirty="0">
                <a:latin typeface="Arial"/>
                <a:cs typeface="Arial"/>
              </a:rPr>
              <a:t>Use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"Retrieve/ID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mapping"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tool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find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multiple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proteins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once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01824" y="1354963"/>
            <a:ext cx="1560830" cy="1278890"/>
            <a:chOff x="877824" y="1354963"/>
            <a:chExt cx="1560830" cy="1278890"/>
          </a:xfrm>
        </p:grpSpPr>
        <p:sp>
          <p:nvSpPr>
            <p:cNvPr id="6" name="object 6"/>
            <p:cNvSpPr/>
            <p:nvPr/>
          </p:nvSpPr>
          <p:spPr>
            <a:xfrm>
              <a:off x="891540" y="2397252"/>
              <a:ext cx="1000125" cy="222885"/>
            </a:xfrm>
            <a:custGeom>
              <a:avLst/>
              <a:gdLst/>
              <a:ahLst/>
              <a:cxnLst/>
              <a:rect l="l" t="t" r="r" b="b"/>
              <a:pathLst>
                <a:path w="1000125" h="222885">
                  <a:moveTo>
                    <a:pt x="0" y="222503"/>
                  </a:moveTo>
                  <a:lnTo>
                    <a:pt x="999744" y="222503"/>
                  </a:lnTo>
                  <a:lnTo>
                    <a:pt x="9997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2743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9888" y="1354963"/>
              <a:ext cx="1049020" cy="1041400"/>
            </a:xfrm>
            <a:custGeom>
              <a:avLst/>
              <a:gdLst/>
              <a:ahLst/>
              <a:cxnLst/>
              <a:rect l="l" t="t" r="r" b="b"/>
              <a:pathLst>
                <a:path w="1049020" h="1041400">
                  <a:moveTo>
                    <a:pt x="27178" y="960627"/>
                  </a:moveTo>
                  <a:lnTo>
                    <a:pt x="0" y="1041273"/>
                  </a:lnTo>
                  <a:lnTo>
                    <a:pt x="80899" y="1014602"/>
                  </a:lnTo>
                  <a:lnTo>
                    <a:pt x="67373" y="1001013"/>
                  </a:lnTo>
                  <a:lnTo>
                    <a:pt x="49530" y="1001013"/>
                  </a:lnTo>
                  <a:lnTo>
                    <a:pt x="40640" y="991997"/>
                  </a:lnTo>
                  <a:lnTo>
                    <a:pt x="49571" y="983127"/>
                  </a:lnTo>
                  <a:lnTo>
                    <a:pt x="27178" y="960627"/>
                  </a:lnTo>
                  <a:close/>
                </a:path>
                <a:path w="1049020" h="1041400">
                  <a:moveTo>
                    <a:pt x="49571" y="983127"/>
                  </a:moveTo>
                  <a:lnTo>
                    <a:pt x="40640" y="991997"/>
                  </a:lnTo>
                  <a:lnTo>
                    <a:pt x="49530" y="1001013"/>
                  </a:lnTo>
                  <a:lnTo>
                    <a:pt x="58504" y="992102"/>
                  </a:lnTo>
                  <a:lnTo>
                    <a:pt x="49571" y="983127"/>
                  </a:lnTo>
                  <a:close/>
                </a:path>
                <a:path w="1049020" h="1041400">
                  <a:moveTo>
                    <a:pt x="58504" y="992102"/>
                  </a:moveTo>
                  <a:lnTo>
                    <a:pt x="49530" y="1001013"/>
                  </a:lnTo>
                  <a:lnTo>
                    <a:pt x="67373" y="1001013"/>
                  </a:lnTo>
                  <a:lnTo>
                    <a:pt x="58504" y="992102"/>
                  </a:lnTo>
                  <a:close/>
                </a:path>
                <a:path w="1049020" h="1041400">
                  <a:moveTo>
                    <a:pt x="1039622" y="0"/>
                  </a:moveTo>
                  <a:lnTo>
                    <a:pt x="49571" y="983127"/>
                  </a:lnTo>
                  <a:lnTo>
                    <a:pt x="58504" y="992102"/>
                  </a:lnTo>
                  <a:lnTo>
                    <a:pt x="1048639" y="8889"/>
                  </a:lnTo>
                  <a:lnTo>
                    <a:pt x="103962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5">
            <a:extLst>
              <a:ext uri="{FF2B5EF4-FFF2-40B4-BE49-F238E27FC236}">
                <a16:creationId xmlns:a16="http://schemas.microsoft.com/office/drawing/2014/main" id="{B12619F1-A256-DD4F-9850-D0ED083A6F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41778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7943" y="722376"/>
            <a:ext cx="8162544" cy="54132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84009" y="2392679"/>
            <a:ext cx="2386965" cy="1507464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4615" marR="168275">
              <a:spcBef>
                <a:spcPts val="235"/>
              </a:spcBef>
            </a:pPr>
            <a:r>
              <a:rPr sz="2400" spc="-270" dirty="0">
                <a:latin typeface="Arial"/>
                <a:cs typeface="Arial"/>
              </a:rPr>
              <a:t>U</a:t>
            </a:r>
            <a:r>
              <a:rPr sz="2400" spc="-195" dirty="0">
                <a:latin typeface="Arial"/>
                <a:cs typeface="Arial"/>
              </a:rPr>
              <a:t>s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60" dirty="0">
                <a:latin typeface="Arial"/>
                <a:cs typeface="Arial"/>
              </a:rPr>
              <a:t>e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ri</a:t>
            </a:r>
            <a:r>
              <a:rPr sz="2400" spc="-135" dirty="0">
                <a:latin typeface="Arial"/>
                <a:cs typeface="Arial"/>
              </a:rPr>
              <a:t>e</a:t>
            </a:r>
            <a:r>
              <a:rPr sz="2400" spc="-155" dirty="0">
                <a:latin typeface="Arial"/>
                <a:cs typeface="Arial"/>
              </a:rPr>
              <a:t>v</a:t>
            </a:r>
            <a:r>
              <a:rPr sz="2400" spc="-95" dirty="0">
                <a:latin typeface="Arial"/>
                <a:cs typeface="Arial"/>
              </a:rPr>
              <a:t>e 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5" dirty="0">
                <a:latin typeface="Arial"/>
                <a:cs typeface="Arial"/>
              </a:rPr>
              <a:t>o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60" dirty="0">
                <a:latin typeface="Arial"/>
                <a:cs typeface="Arial"/>
              </a:rPr>
              <a:t> sea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75" dirty="0">
                <a:latin typeface="Arial"/>
                <a:cs typeface="Arial"/>
              </a:rPr>
              <a:t>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-20" dirty="0">
                <a:latin typeface="Arial"/>
                <a:cs typeface="Arial"/>
              </a:rPr>
              <a:t>or  </a:t>
            </a:r>
            <a:r>
              <a:rPr sz="2400" spc="-95" dirty="0">
                <a:latin typeface="Arial"/>
                <a:cs typeface="Arial"/>
              </a:rPr>
              <a:t>m</a:t>
            </a:r>
            <a:r>
              <a:rPr sz="2400" spc="-55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p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ri</a:t>
            </a:r>
            <a:r>
              <a:rPr sz="2400" spc="-155" dirty="0">
                <a:latin typeface="Arial"/>
                <a:cs typeface="Arial"/>
              </a:rPr>
              <a:t>es  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14" dirty="0"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1128" y="2837689"/>
            <a:ext cx="2228215" cy="309699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spcBef>
                <a:spcPts val="254"/>
              </a:spcBef>
            </a:pPr>
            <a:r>
              <a:rPr spc="-24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i</a:t>
            </a:r>
            <a:r>
              <a:rPr spc="-235" dirty="0">
                <a:latin typeface="Arial"/>
                <a:cs typeface="Arial"/>
              </a:rPr>
              <a:t>s</a:t>
            </a:r>
            <a:r>
              <a:rPr spc="100" dirty="0">
                <a:latin typeface="Arial"/>
                <a:cs typeface="Arial"/>
              </a:rPr>
              <a:t>t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14" dirty="0">
                <a:latin typeface="Arial"/>
                <a:cs typeface="Arial"/>
              </a:rPr>
              <a:t>y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70" dirty="0">
                <a:latin typeface="Arial"/>
                <a:cs typeface="Arial"/>
              </a:rPr>
              <a:t>u</a:t>
            </a:r>
            <a:r>
              <a:rPr spc="25" dirty="0">
                <a:latin typeface="Arial"/>
                <a:cs typeface="Arial"/>
              </a:rPr>
              <a:t>r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190" dirty="0">
                <a:latin typeface="Arial"/>
                <a:cs typeface="Arial"/>
              </a:rPr>
              <a:t>g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05" dirty="0">
                <a:latin typeface="Arial"/>
                <a:cs typeface="Arial"/>
              </a:rPr>
              <a:t>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10" dirty="0">
                <a:latin typeface="Arial"/>
                <a:cs typeface="Arial"/>
              </a:rPr>
              <a:t>am</a:t>
            </a:r>
            <a:r>
              <a:rPr spc="-100" dirty="0">
                <a:latin typeface="Arial"/>
                <a:cs typeface="Arial"/>
              </a:rPr>
              <a:t>e</a:t>
            </a:r>
            <a:r>
              <a:rPr spc="-200"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95666" y="2648522"/>
            <a:ext cx="4871085" cy="2432685"/>
            <a:chOff x="371665" y="2648521"/>
            <a:chExt cx="4871085" cy="2432685"/>
          </a:xfrm>
        </p:grpSpPr>
        <p:sp>
          <p:nvSpPr>
            <p:cNvPr id="6" name="object 6"/>
            <p:cNvSpPr/>
            <p:nvPr/>
          </p:nvSpPr>
          <p:spPr>
            <a:xfrm>
              <a:off x="391667" y="2668523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0" y="762000"/>
                  </a:moveTo>
                  <a:lnTo>
                    <a:pt x="914400" y="7620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4544" y="3008121"/>
              <a:ext cx="860425" cy="76200"/>
            </a:xfrm>
            <a:custGeom>
              <a:avLst/>
              <a:gdLst/>
              <a:ahLst/>
              <a:cxnLst/>
              <a:rect l="l" t="t" r="r" b="b"/>
              <a:pathLst>
                <a:path w="860425" h="76200">
                  <a:moveTo>
                    <a:pt x="75056" y="0"/>
                  </a:moveTo>
                  <a:lnTo>
                    <a:pt x="0" y="40258"/>
                  </a:lnTo>
                  <a:lnTo>
                    <a:pt x="77215" y="76073"/>
                  </a:lnTo>
                  <a:lnTo>
                    <a:pt x="76325" y="44703"/>
                  </a:lnTo>
                  <a:lnTo>
                    <a:pt x="63627" y="44703"/>
                  </a:lnTo>
                  <a:lnTo>
                    <a:pt x="63246" y="32003"/>
                  </a:lnTo>
                  <a:lnTo>
                    <a:pt x="75954" y="31639"/>
                  </a:lnTo>
                  <a:lnTo>
                    <a:pt x="75056" y="0"/>
                  </a:lnTo>
                  <a:close/>
                </a:path>
                <a:path w="860425" h="76200">
                  <a:moveTo>
                    <a:pt x="75954" y="31639"/>
                  </a:moveTo>
                  <a:lnTo>
                    <a:pt x="63246" y="32003"/>
                  </a:lnTo>
                  <a:lnTo>
                    <a:pt x="63627" y="44703"/>
                  </a:lnTo>
                  <a:lnTo>
                    <a:pt x="76315" y="44339"/>
                  </a:lnTo>
                  <a:lnTo>
                    <a:pt x="75954" y="31639"/>
                  </a:lnTo>
                  <a:close/>
                </a:path>
                <a:path w="860425" h="76200">
                  <a:moveTo>
                    <a:pt x="76315" y="44339"/>
                  </a:moveTo>
                  <a:lnTo>
                    <a:pt x="63627" y="44703"/>
                  </a:lnTo>
                  <a:lnTo>
                    <a:pt x="76325" y="44703"/>
                  </a:lnTo>
                  <a:lnTo>
                    <a:pt x="76315" y="44339"/>
                  </a:lnTo>
                  <a:close/>
                </a:path>
                <a:path w="860425" h="76200">
                  <a:moveTo>
                    <a:pt x="860044" y="9143"/>
                  </a:moveTo>
                  <a:lnTo>
                    <a:pt x="75954" y="31639"/>
                  </a:lnTo>
                  <a:lnTo>
                    <a:pt x="76315" y="44339"/>
                  </a:lnTo>
                  <a:lnTo>
                    <a:pt x="860425" y="21843"/>
                  </a:lnTo>
                  <a:lnTo>
                    <a:pt x="860044" y="914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867" y="4692395"/>
              <a:ext cx="4754880" cy="368935"/>
            </a:xfrm>
            <a:custGeom>
              <a:avLst/>
              <a:gdLst/>
              <a:ahLst/>
              <a:cxnLst/>
              <a:rect l="l" t="t" r="r" b="b"/>
              <a:pathLst>
                <a:path w="4754880" h="368935">
                  <a:moveTo>
                    <a:pt x="0" y="368807"/>
                  </a:moveTo>
                  <a:lnTo>
                    <a:pt x="4754880" y="368807"/>
                  </a:lnTo>
                  <a:lnTo>
                    <a:pt x="475488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23817" y="3706368"/>
            <a:ext cx="2417445" cy="309059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spcBef>
                <a:spcPts val="250"/>
              </a:spcBef>
            </a:pPr>
            <a:r>
              <a:rPr spc="-390" dirty="0">
                <a:latin typeface="Arial"/>
                <a:cs typeface="Arial"/>
              </a:rPr>
              <a:t>S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l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140" dirty="0">
                <a:latin typeface="Arial"/>
                <a:cs typeface="Arial"/>
              </a:rPr>
              <a:t>c</a:t>
            </a:r>
            <a:r>
              <a:rPr spc="100" dirty="0">
                <a:latin typeface="Arial"/>
                <a:cs typeface="Arial"/>
              </a:rPr>
              <a:t>t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10" dirty="0">
                <a:latin typeface="Arial"/>
                <a:cs typeface="Arial"/>
              </a:rPr>
              <a:t>y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70" dirty="0">
                <a:latin typeface="Arial"/>
                <a:cs typeface="Arial"/>
              </a:rPr>
              <a:t>u</a:t>
            </a:r>
            <a:r>
              <a:rPr spc="25" dirty="0">
                <a:latin typeface="Arial"/>
                <a:cs typeface="Arial"/>
              </a:rPr>
              <a:t>r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75" dirty="0">
                <a:latin typeface="Arial"/>
                <a:cs typeface="Arial"/>
              </a:rPr>
              <a:t>p</a:t>
            </a:r>
            <a:r>
              <a:rPr spc="-70" dirty="0">
                <a:latin typeface="Arial"/>
                <a:cs typeface="Arial"/>
              </a:rPr>
              <a:t>a</a:t>
            </a:r>
            <a:r>
              <a:rPr spc="-100" dirty="0">
                <a:latin typeface="Arial"/>
                <a:cs typeface="Arial"/>
              </a:rPr>
              <a:t>r</a:t>
            </a:r>
            <a:r>
              <a:rPr spc="-110" dirty="0">
                <a:latin typeface="Arial"/>
                <a:cs typeface="Arial"/>
              </a:rPr>
              <a:t>am</a:t>
            </a:r>
            <a:r>
              <a:rPr spc="-100" dirty="0">
                <a:latin typeface="Arial"/>
                <a:cs typeface="Arial"/>
              </a:rPr>
              <a:t>e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200"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5977" y="4068953"/>
            <a:ext cx="3485515" cy="610235"/>
          </a:xfrm>
          <a:custGeom>
            <a:avLst/>
            <a:gdLst/>
            <a:ahLst/>
            <a:cxnLst/>
            <a:rect l="l" t="t" r="r" b="b"/>
            <a:pathLst>
              <a:path w="3485515" h="610235">
                <a:moveTo>
                  <a:pt x="2418080" y="12446"/>
                </a:moveTo>
                <a:lnTo>
                  <a:pt x="2415159" y="0"/>
                </a:lnTo>
                <a:lnTo>
                  <a:pt x="72618" y="566724"/>
                </a:lnTo>
                <a:lnTo>
                  <a:pt x="65151" y="535813"/>
                </a:lnTo>
                <a:lnTo>
                  <a:pt x="0" y="590804"/>
                </a:lnTo>
                <a:lnTo>
                  <a:pt x="83058" y="609854"/>
                </a:lnTo>
                <a:lnTo>
                  <a:pt x="76327" y="582041"/>
                </a:lnTo>
                <a:lnTo>
                  <a:pt x="75603" y="579056"/>
                </a:lnTo>
                <a:lnTo>
                  <a:pt x="2418080" y="12446"/>
                </a:lnTo>
                <a:close/>
              </a:path>
              <a:path w="3485515" h="610235">
                <a:moveTo>
                  <a:pt x="2979547" y="11811"/>
                </a:moveTo>
                <a:lnTo>
                  <a:pt x="2973451" y="635"/>
                </a:lnTo>
                <a:lnTo>
                  <a:pt x="1986800" y="548220"/>
                </a:lnTo>
                <a:lnTo>
                  <a:pt x="1971421" y="520446"/>
                </a:lnTo>
                <a:lnTo>
                  <a:pt x="1923288" y="590804"/>
                </a:lnTo>
                <a:lnTo>
                  <a:pt x="2008378" y="587121"/>
                </a:lnTo>
                <a:lnTo>
                  <a:pt x="1996401" y="565531"/>
                </a:lnTo>
                <a:lnTo>
                  <a:pt x="1992972" y="559346"/>
                </a:lnTo>
                <a:lnTo>
                  <a:pt x="2979547" y="11811"/>
                </a:lnTo>
                <a:close/>
              </a:path>
              <a:path w="3485515" h="610235">
                <a:moveTo>
                  <a:pt x="3485388" y="485648"/>
                </a:moveTo>
                <a:lnTo>
                  <a:pt x="3453638" y="485648"/>
                </a:lnTo>
                <a:lnTo>
                  <a:pt x="3453638" y="33655"/>
                </a:lnTo>
                <a:lnTo>
                  <a:pt x="3440938" y="33655"/>
                </a:lnTo>
                <a:lnTo>
                  <a:pt x="3440938" y="485648"/>
                </a:lnTo>
                <a:lnTo>
                  <a:pt x="3409188" y="485648"/>
                </a:lnTo>
                <a:lnTo>
                  <a:pt x="3447288" y="561848"/>
                </a:lnTo>
                <a:lnTo>
                  <a:pt x="3479038" y="498348"/>
                </a:lnTo>
                <a:lnTo>
                  <a:pt x="3485388" y="485648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9473834E-5C50-8947-A1D8-1D691134A096}"/>
              </a:ext>
            </a:extLst>
          </p:cNvPr>
          <p:cNvSpPr txBox="1">
            <a:spLocks/>
          </p:cNvSpPr>
          <p:nvPr/>
        </p:nvSpPr>
        <p:spPr>
          <a:xfrm>
            <a:off x="457200" y="123861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5289" y="1219201"/>
            <a:ext cx="8257540" cy="5069205"/>
            <a:chOff x="411289" y="1219200"/>
            <a:chExt cx="8257540" cy="5069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7" y="1219200"/>
              <a:ext cx="8089392" cy="5068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1291" y="2817875"/>
              <a:ext cx="5599430" cy="271780"/>
            </a:xfrm>
            <a:custGeom>
              <a:avLst/>
              <a:gdLst/>
              <a:ahLst/>
              <a:cxnLst/>
              <a:rect l="l" t="t" r="r" b="b"/>
              <a:pathLst>
                <a:path w="5599430" h="271780">
                  <a:moveTo>
                    <a:pt x="0" y="271272"/>
                  </a:moveTo>
                  <a:lnTo>
                    <a:pt x="5599176" y="271272"/>
                  </a:lnTo>
                  <a:lnTo>
                    <a:pt x="5599176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3743" y="3264407"/>
              <a:ext cx="2334895" cy="646430"/>
            </a:xfrm>
            <a:custGeom>
              <a:avLst/>
              <a:gdLst/>
              <a:ahLst/>
              <a:cxnLst/>
              <a:rect l="l" t="t" r="r" b="b"/>
              <a:pathLst>
                <a:path w="2334895" h="646429">
                  <a:moveTo>
                    <a:pt x="233476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2334768" y="646176"/>
                  </a:lnTo>
                  <a:lnTo>
                    <a:pt x="2334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57745" y="3264409"/>
            <a:ext cx="2334895" cy="584775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4615" marR="138430">
              <a:spcBef>
                <a:spcPts val="240"/>
              </a:spcBef>
            </a:pPr>
            <a:r>
              <a:rPr spc="-90" dirty="0">
                <a:latin typeface="Arial"/>
                <a:cs typeface="Arial"/>
              </a:rPr>
              <a:t>29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95" dirty="0">
                <a:latin typeface="Arial"/>
                <a:cs typeface="Arial"/>
              </a:rPr>
              <a:t>n</a:t>
            </a:r>
            <a:r>
              <a:rPr spc="55" dirty="0">
                <a:latin typeface="Arial"/>
                <a:cs typeface="Arial"/>
              </a:rPr>
              <a:t>t</a:t>
            </a:r>
            <a:r>
              <a:rPr spc="60" dirty="0">
                <a:latin typeface="Arial"/>
                <a:cs typeface="Arial"/>
              </a:rPr>
              <a:t>r</a:t>
            </a:r>
            <a:r>
              <a:rPr spc="5" dirty="0">
                <a:latin typeface="Arial"/>
                <a:cs typeface="Arial"/>
              </a:rPr>
              <a:t>i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200" dirty="0">
                <a:latin typeface="Arial"/>
                <a:cs typeface="Arial"/>
              </a:rPr>
              <a:t>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25" dirty="0">
                <a:latin typeface="Arial"/>
                <a:cs typeface="Arial"/>
              </a:rPr>
              <a:t>m</a:t>
            </a:r>
            <a:r>
              <a:rPr spc="-105" dirty="0">
                <a:latin typeface="Arial"/>
                <a:cs typeface="Arial"/>
              </a:rPr>
              <a:t>a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135" dirty="0">
                <a:latin typeface="Arial"/>
                <a:cs typeface="Arial"/>
              </a:rPr>
              <a:t>c</a:t>
            </a:r>
            <a:r>
              <a:rPr spc="-60" dirty="0">
                <a:latin typeface="Arial"/>
                <a:cs typeface="Arial"/>
              </a:rPr>
              <a:t>h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th</a:t>
            </a:r>
            <a:r>
              <a:rPr spc="-110" dirty="0">
                <a:latin typeface="Arial"/>
                <a:cs typeface="Arial"/>
              </a:rPr>
              <a:t>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60" dirty="0">
                <a:latin typeface="Arial"/>
                <a:cs typeface="Arial"/>
              </a:rPr>
              <a:t>3  </a:t>
            </a:r>
            <a:r>
              <a:rPr spc="-190" dirty="0">
                <a:latin typeface="Arial"/>
                <a:cs typeface="Arial"/>
              </a:rPr>
              <a:t>g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10" dirty="0">
                <a:latin typeface="Arial"/>
                <a:cs typeface="Arial"/>
              </a:rPr>
              <a:t>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30" dirty="0">
                <a:latin typeface="Arial"/>
                <a:cs typeface="Arial"/>
              </a:rPr>
              <a:t>ames</a:t>
            </a:r>
            <a:endParaRPr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62138" y="3112007"/>
            <a:ext cx="6001385" cy="1027430"/>
            <a:chOff x="338137" y="3112007"/>
            <a:chExt cx="6001385" cy="1027430"/>
          </a:xfrm>
        </p:grpSpPr>
        <p:sp>
          <p:nvSpPr>
            <p:cNvPr id="8" name="object 8"/>
            <p:cNvSpPr/>
            <p:nvPr/>
          </p:nvSpPr>
          <p:spPr>
            <a:xfrm>
              <a:off x="6028944" y="3112007"/>
              <a:ext cx="310515" cy="479425"/>
            </a:xfrm>
            <a:custGeom>
              <a:avLst/>
              <a:gdLst/>
              <a:ahLst/>
              <a:cxnLst/>
              <a:rect l="l" t="t" r="r" b="b"/>
              <a:pathLst>
                <a:path w="310514" h="479425">
                  <a:moveTo>
                    <a:pt x="46450" y="60691"/>
                  </a:moveTo>
                  <a:lnTo>
                    <a:pt x="35776" y="67540"/>
                  </a:lnTo>
                  <a:lnTo>
                    <a:pt x="299465" y="479043"/>
                  </a:lnTo>
                  <a:lnTo>
                    <a:pt x="310133" y="472186"/>
                  </a:lnTo>
                  <a:lnTo>
                    <a:pt x="46450" y="60691"/>
                  </a:lnTo>
                  <a:close/>
                </a:path>
                <a:path w="310514" h="479425">
                  <a:moveTo>
                    <a:pt x="0" y="0"/>
                  </a:moveTo>
                  <a:lnTo>
                    <a:pt x="9016" y="84708"/>
                  </a:lnTo>
                  <a:lnTo>
                    <a:pt x="35776" y="67540"/>
                  </a:lnTo>
                  <a:lnTo>
                    <a:pt x="28955" y="56895"/>
                  </a:lnTo>
                  <a:lnTo>
                    <a:pt x="39623" y="50037"/>
                  </a:lnTo>
                  <a:lnTo>
                    <a:pt x="63056" y="50037"/>
                  </a:lnTo>
                  <a:lnTo>
                    <a:pt x="73151" y="43561"/>
                  </a:lnTo>
                  <a:lnTo>
                    <a:pt x="0" y="0"/>
                  </a:lnTo>
                  <a:close/>
                </a:path>
                <a:path w="310514" h="479425">
                  <a:moveTo>
                    <a:pt x="39623" y="50037"/>
                  </a:moveTo>
                  <a:lnTo>
                    <a:pt x="28955" y="56895"/>
                  </a:lnTo>
                  <a:lnTo>
                    <a:pt x="35776" y="67540"/>
                  </a:lnTo>
                  <a:lnTo>
                    <a:pt x="46450" y="60691"/>
                  </a:lnTo>
                  <a:lnTo>
                    <a:pt x="39623" y="50037"/>
                  </a:lnTo>
                  <a:close/>
                </a:path>
                <a:path w="310514" h="479425">
                  <a:moveTo>
                    <a:pt x="63056" y="50037"/>
                  </a:moveTo>
                  <a:lnTo>
                    <a:pt x="39623" y="50037"/>
                  </a:lnTo>
                  <a:lnTo>
                    <a:pt x="46450" y="60691"/>
                  </a:lnTo>
                  <a:lnTo>
                    <a:pt x="63056" y="5003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140" y="3390899"/>
              <a:ext cx="1061085" cy="728980"/>
            </a:xfrm>
            <a:custGeom>
              <a:avLst/>
              <a:gdLst/>
              <a:ahLst/>
              <a:cxnLst/>
              <a:rect l="l" t="t" r="r" b="b"/>
              <a:pathLst>
                <a:path w="1061085" h="728979">
                  <a:moveTo>
                    <a:pt x="0" y="728472"/>
                  </a:moveTo>
                  <a:lnTo>
                    <a:pt x="1060704" y="728472"/>
                  </a:lnTo>
                  <a:lnTo>
                    <a:pt x="1060704" y="0"/>
                  </a:lnTo>
                  <a:lnTo>
                    <a:pt x="0" y="0"/>
                  </a:lnTo>
                  <a:lnTo>
                    <a:pt x="0" y="728472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37304" y="3514345"/>
            <a:ext cx="3322320" cy="863697"/>
          </a:xfrm>
          <a:prstGeom prst="rect">
            <a:avLst/>
          </a:prstGeom>
          <a:solidFill>
            <a:srgbClr val="FFFFFF"/>
          </a:solidFill>
          <a:ln w="18288">
            <a:solidFill>
              <a:srgbClr val="0070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426084">
              <a:spcBef>
                <a:spcPts val="254"/>
              </a:spcBef>
            </a:pPr>
            <a:r>
              <a:rPr spc="-90" dirty="0">
                <a:latin typeface="Arial"/>
                <a:cs typeface="Arial"/>
              </a:rPr>
              <a:t>3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95" dirty="0">
                <a:latin typeface="Arial"/>
                <a:cs typeface="Arial"/>
              </a:rPr>
              <a:t>n</a:t>
            </a:r>
            <a:r>
              <a:rPr spc="55" dirty="0">
                <a:latin typeface="Arial"/>
                <a:cs typeface="Arial"/>
              </a:rPr>
              <a:t>t</a:t>
            </a:r>
            <a:r>
              <a:rPr spc="60" dirty="0">
                <a:latin typeface="Arial"/>
                <a:cs typeface="Arial"/>
              </a:rPr>
              <a:t>r</a:t>
            </a:r>
            <a:r>
              <a:rPr spc="5" dirty="0">
                <a:latin typeface="Arial"/>
                <a:cs typeface="Arial"/>
              </a:rPr>
              <a:t>i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200" dirty="0">
                <a:latin typeface="Arial"/>
                <a:cs typeface="Arial"/>
              </a:rPr>
              <a:t>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a</a:t>
            </a:r>
            <a:r>
              <a:rPr spc="-75" dirty="0">
                <a:latin typeface="Arial"/>
                <a:cs typeface="Arial"/>
              </a:rPr>
              <a:t>r</a:t>
            </a:r>
            <a:r>
              <a:rPr spc="-110" dirty="0">
                <a:latin typeface="Arial"/>
                <a:cs typeface="Arial"/>
              </a:rPr>
              <a:t>e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135" dirty="0">
                <a:latin typeface="Arial"/>
                <a:cs typeface="Arial"/>
              </a:rPr>
              <a:t>c</a:t>
            </a:r>
            <a:r>
              <a:rPr spc="-70" dirty="0">
                <a:latin typeface="Arial"/>
                <a:cs typeface="Arial"/>
              </a:rPr>
              <a:t>u</a:t>
            </a:r>
            <a:r>
              <a:rPr spc="-30" dirty="0">
                <a:latin typeface="Arial"/>
                <a:cs typeface="Arial"/>
              </a:rPr>
              <a:t>r</a:t>
            </a:r>
            <a:r>
              <a:rPr spc="-165" dirty="0">
                <a:latin typeface="Arial"/>
                <a:cs typeface="Arial"/>
              </a:rPr>
              <a:t>a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25" dirty="0">
                <a:latin typeface="Arial"/>
                <a:cs typeface="Arial"/>
              </a:rPr>
              <a:t>r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40" dirty="0">
                <a:latin typeface="Arial"/>
                <a:cs typeface="Arial"/>
              </a:rPr>
              <a:t>vi</a:t>
            </a:r>
            <a:r>
              <a:rPr spc="-125" dirty="0">
                <a:latin typeface="Arial"/>
                <a:cs typeface="Arial"/>
              </a:rPr>
              <a:t>e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40" dirty="0">
                <a:latin typeface="Arial"/>
                <a:cs typeface="Arial"/>
              </a:rPr>
              <a:t>d  </a:t>
            </a:r>
            <a:r>
              <a:rPr spc="-90" dirty="0">
                <a:latin typeface="Arial"/>
                <a:cs typeface="Arial"/>
              </a:rPr>
              <a:t>26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95" dirty="0">
                <a:latin typeface="Arial"/>
                <a:cs typeface="Arial"/>
              </a:rPr>
              <a:t>n</a:t>
            </a:r>
            <a:r>
              <a:rPr spc="55" dirty="0">
                <a:latin typeface="Arial"/>
                <a:cs typeface="Arial"/>
              </a:rPr>
              <a:t>t</a:t>
            </a:r>
            <a:r>
              <a:rPr spc="60" dirty="0">
                <a:latin typeface="Arial"/>
                <a:cs typeface="Arial"/>
              </a:rPr>
              <a:t>r</a:t>
            </a:r>
            <a:r>
              <a:rPr spc="5" dirty="0">
                <a:latin typeface="Arial"/>
                <a:cs typeface="Arial"/>
              </a:rPr>
              <a:t>i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200" dirty="0">
                <a:latin typeface="Arial"/>
                <a:cs typeface="Arial"/>
              </a:rPr>
              <a:t>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h</a:t>
            </a:r>
            <a:r>
              <a:rPr spc="-165" dirty="0">
                <a:latin typeface="Arial"/>
                <a:cs typeface="Arial"/>
              </a:rPr>
              <a:t>a</a:t>
            </a:r>
            <a:r>
              <a:rPr spc="-114" dirty="0">
                <a:latin typeface="Arial"/>
                <a:cs typeface="Arial"/>
              </a:rPr>
              <a:t>v</a:t>
            </a:r>
            <a:r>
              <a:rPr spc="-110" dirty="0">
                <a:latin typeface="Arial"/>
                <a:cs typeface="Arial"/>
              </a:rPr>
              <a:t>e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100" dirty="0">
                <a:latin typeface="Arial"/>
                <a:cs typeface="Arial"/>
              </a:rPr>
              <a:t>t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75" dirty="0">
                <a:latin typeface="Arial"/>
                <a:cs typeface="Arial"/>
              </a:rPr>
              <a:t>b</a:t>
            </a:r>
            <a:r>
              <a:rPr spc="-120" dirty="0">
                <a:latin typeface="Arial"/>
                <a:cs typeface="Arial"/>
              </a:rPr>
              <a:t>ee</a:t>
            </a:r>
            <a:r>
              <a:rPr spc="-40" dirty="0">
                <a:latin typeface="Arial"/>
                <a:cs typeface="Arial"/>
              </a:rPr>
              <a:t>n  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40" dirty="0">
                <a:latin typeface="Arial"/>
                <a:cs typeface="Arial"/>
              </a:rPr>
              <a:t>vi</a:t>
            </a:r>
            <a:r>
              <a:rPr spc="-125" dirty="0">
                <a:latin typeface="Arial"/>
                <a:cs typeface="Arial"/>
              </a:rPr>
              <a:t>e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60" dirty="0">
                <a:latin typeface="Arial"/>
                <a:cs typeface="Arial"/>
              </a:rPr>
              <a:t>d </a:t>
            </a:r>
            <a:r>
              <a:rPr spc="-70" dirty="0">
                <a:latin typeface="Arial"/>
                <a:cs typeface="Arial"/>
              </a:rPr>
              <a:t>b</a:t>
            </a:r>
            <a:r>
              <a:rPr spc="-90" dirty="0">
                <a:latin typeface="Arial"/>
                <a:cs typeface="Arial"/>
              </a:rPr>
              <a:t>y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40" dirty="0">
                <a:latin typeface="Arial"/>
                <a:cs typeface="Arial"/>
              </a:rPr>
              <a:t>a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35" dirty="0">
                <a:latin typeface="Arial"/>
                <a:cs typeface="Arial"/>
              </a:rPr>
              <a:t>c</a:t>
            </a:r>
            <a:r>
              <a:rPr spc="-70" dirty="0">
                <a:latin typeface="Arial"/>
                <a:cs typeface="Arial"/>
              </a:rPr>
              <a:t>u</a:t>
            </a:r>
            <a:r>
              <a:rPr spc="-30" dirty="0">
                <a:latin typeface="Arial"/>
                <a:cs typeface="Arial"/>
              </a:rPr>
              <a:t>r</a:t>
            </a:r>
            <a:r>
              <a:rPr spc="-165" dirty="0">
                <a:latin typeface="Arial"/>
                <a:cs typeface="Arial"/>
              </a:rPr>
              <a:t>a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25" dirty="0">
                <a:latin typeface="Arial"/>
                <a:cs typeface="Arial"/>
              </a:rPr>
              <a:t>r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41319" y="3725671"/>
            <a:ext cx="1397000" cy="191770"/>
          </a:xfrm>
          <a:custGeom>
            <a:avLst/>
            <a:gdLst/>
            <a:ahLst/>
            <a:cxnLst/>
            <a:rect l="l" t="t" r="r" b="b"/>
            <a:pathLst>
              <a:path w="1397000" h="191770">
                <a:moveTo>
                  <a:pt x="76458" y="31643"/>
                </a:moveTo>
                <a:lnTo>
                  <a:pt x="75047" y="44216"/>
                </a:lnTo>
                <a:lnTo>
                  <a:pt x="1395349" y="191642"/>
                </a:lnTo>
                <a:lnTo>
                  <a:pt x="1396746" y="178942"/>
                </a:lnTo>
                <a:lnTo>
                  <a:pt x="76458" y="31643"/>
                </a:lnTo>
                <a:close/>
              </a:path>
              <a:path w="1397000" h="191770">
                <a:moveTo>
                  <a:pt x="80010" y="0"/>
                </a:moveTo>
                <a:lnTo>
                  <a:pt x="0" y="29463"/>
                </a:lnTo>
                <a:lnTo>
                  <a:pt x="71501" y="75818"/>
                </a:lnTo>
                <a:lnTo>
                  <a:pt x="75047" y="44216"/>
                </a:lnTo>
                <a:lnTo>
                  <a:pt x="62357" y="42798"/>
                </a:lnTo>
                <a:lnTo>
                  <a:pt x="63754" y="30225"/>
                </a:lnTo>
                <a:lnTo>
                  <a:pt x="76617" y="30225"/>
                </a:lnTo>
                <a:lnTo>
                  <a:pt x="80010" y="0"/>
                </a:lnTo>
                <a:close/>
              </a:path>
              <a:path w="1397000" h="191770">
                <a:moveTo>
                  <a:pt x="63754" y="30225"/>
                </a:moveTo>
                <a:lnTo>
                  <a:pt x="62357" y="42798"/>
                </a:lnTo>
                <a:lnTo>
                  <a:pt x="75047" y="44216"/>
                </a:lnTo>
                <a:lnTo>
                  <a:pt x="76458" y="31643"/>
                </a:lnTo>
                <a:lnTo>
                  <a:pt x="63754" y="30225"/>
                </a:lnTo>
                <a:close/>
              </a:path>
              <a:path w="1397000" h="191770">
                <a:moveTo>
                  <a:pt x="76617" y="30225"/>
                </a:moveTo>
                <a:lnTo>
                  <a:pt x="63754" y="30225"/>
                </a:lnTo>
                <a:lnTo>
                  <a:pt x="76458" y="31643"/>
                </a:lnTo>
                <a:lnTo>
                  <a:pt x="76617" y="3022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07437" y="670052"/>
            <a:ext cx="7278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75" dirty="0">
                <a:latin typeface="Arial"/>
                <a:cs typeface="Arial"/>
              </a:rPr>
              <a:t>Protein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entries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corresponding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gene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names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are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listed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E37E90D3-55B6-AC44-9DA7-4CF7F248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99732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4345" y="1865185"/>
            <a:ext cx="1049020" cy="652780"/>
            <a:chOff x="1240345" y="1865185"/>
            <a:chExt cx="1049020" cy="652780"/>
          </a:xfrm>
        </p:grpSpPr>
        <p:sp>
          <p:nvSpPr>
            <p:cNvPr id="3" name="object 3"/>
            <p:cNvSpPr/>
            <p:nvPr/>
          </p:nvSpPr>
          <p:spPr>
            <a:xfrm>
              <a:off x="1245108" y="1869948"/>
              <a:ext cx="1039494" cy="643255"/>
            </a:xfrm>
            <a:custGeom>
              <a:avLst/>
              <a:gdLst/>
              <a:ahLst/>
              <a:cxnLst/>
              <a:rect l="l" t="t" r="r" b="b"/>
              <a:pathLst>
                <a:path w="1039494" h="643255">
                  <a:moveTo>
                    <a:pt x="519684" y="0"/>
                  </a:moveTo>
                  <a:lnTo>
                    <a:pt x="463057" y="1887"/>
                  </a:lnTo>
                  <a:lnTo>
                    <a:pt x="408197" y="7419"/>
                  </a:lnTo>
                  <a:lnTo>
                    <a:pt x="355421" y="16398"/>
                  </a:lnTo>
                  <a:lnTo>
                    <a:pt x="305045" y="28628"/>
                  </a:lnTo>
                  <a:lnTo>
                    <a:pt x="257386" y="43913"/>
                  </a:lnTo>
                  <a:lnTo>
                    <a:pt x="212762" y="62057"/>
                  </a:lnTo>
                  <a:lnTo>
                    <a:pt x="171489" y="82862"/>
                  </a:lnTo>
                  <a:lnTo>
                    <a:pt x="133885" y="106133"/>
                  </a:lnTo>
                  <a:lnTo>
                    <a:pt x="100267" y="131673"/>
                  </a:lnTo>
                  <a:lnTo>
                    <a:pt x="70950" y="159286"/>
                  </a:lnTo>
                  <a:lnTo>
                    <a:pt x="46253" y="188775"/>
                  </a:lnTo>
                  <a:lnTo>
                    <a:pt x="11986" y="252595"/>
                  </a:lnTo>
                  <a:lnTo>
                    <a:pt x="0" y="321563"/>
                  </a:lnTo>
                  <a:lnTo>
                    <a:pt x="3049" y="356593"/>
                  </a:lnTo>
                  <a:lnTo>
                    <a:pt x="26493" y="423184"/>
                  </a:lnTo>
                  <a:lnTo>
                    <a:pt x="70950" y="483841"/>
                  </a:lnTo>
                  <a:lnTo>
                    <a:pt x="100267" y="511454"/>
                  </a:lnTo>
                  <a:lnTo>
                    <a:pt x="133885" y="536994"/>
                  </a:lnTo>
                  <a:lnTo>
                    <a:pt x="171489" y="560265"/>
                  </a:lnTo>
                  <a:lnTo>
                    <a:pt x="212762" y="581070"/>
                  </a:lnTo>
                  <a:lnTo>
                    <a:pt x="257386" y="599214"/>
                  </a:lnTo>
                  <a:lnTo>
                    <a:pt x="305045" y="614499"/>
                  </a:lnTo>
                  <a:lnTo>
                    <a:pt x="355421" y="626729"/>
                  </a:lnTo>
                  <a:lnTo>
                    <a:pt x="408197" y="635708"/>
                  </a:lnTo>
                  <a:lnTo>
                    <a:pt x="463057" y="641240"/>
                  </a:lnTo>
                  <a:lnTo>
                    <a:pt x="519684" y="643127"/>
                  </a:lnTo>
                  <a:lnTo>
                    <a:pt x="576310" y="641240"/>
                  </a:lnTo>
                  <a:lnTo>
                    <a:pt x="631170" y="635708"/>
                  </a:lnTo>
                  <a:lnTo>
                    <a:pt x="683946" y="626729"/>
                  </a:lnTo>
                  <a:lnTo>
                    <a:pt x="734322" y="614499"/>
                  </a:lnTo>
                  <a:lnTo>
                    <a:pt x="781981" y="599214"/>
                  </a:lnTo>
                  <a:lnTo>
                    <a:pt x="826605" y="581070"/>
                  </a:lnTo>
                  <a:lnTo>
                    <a:pt x="867878" y="560265"/>
                  </a:lnTo>
                  <a:lnTo>
                    <a:pt x="905482" y="536994"/>
                  </a:lnTo>
                  <a:lnTo>
                    <a:pt x="939100" y="511454"/>
                  </a:lnTo>
                  <a:lnTo>
                    <a:pt x="968417" y="483841"/>
                  </a:lnTo>
                  <a:lnTo>
                    <a:pt x="993114" y="454352"/>
                  </a:lnTo>
                  <a:lnTo>
                    <a:pt x="1027381" y="390532"/>
                  </a:lnTo>
                  <a:lnTo>
                    <a:pt x="1039367" y="321563"/>
                  </a:lnTo>
                  <a:lnTo>
                    <a:pt x="1036318" y="286534"/>
                  </a:lnTo>
                  <a:lnTo>
                    <a:pt x="1012874" y="219943"/>
                  </a:lnTo>
                  <a:lnTo>
                    <a:pt x="968417" y="159286"/>
                  </a:lnTo>
                  <a:lnTo>
                    <a:pt x="939100" y="131673"/>
                  </a:lnTo>
                  <a:lnTo>
                    <a:pt x="905482" y="106133"/>
                  </a:lnTo>
                  <a:lnTo>
                    <a:pt x="867878" y="82862"/>
                  </a:lnTo>
                  <a:lnTo>
                    <a:pt x="826605" y="62057"/>
                  </a:lnTo>
                  <a:lnTo>
                    <a:pt x="781981" y="43913"/>
                  </a:lnTo>
                  <a:lnTo>
                    <a:pt x="734322" y="28628"/>
                  </a:lnTo>
                  <a:lnTo>
                    <a:pt x="683946" y="16398"/>
                  </a:lnTo>
                  <a:lnTo>
                    <a:pt x="631170" y="7419"/>
                  </a:lnTo>
                  <a:lnTo>
                    <a:pt x="576310" y="1887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5108" y="1869948"/>
              <a:ext cx="1039494" cy="643255"/>
            </a:xfrm>
            <a:custGeom>
              <a:avLst/>
              <a:gdLst/>
              <a:ahLst/>
              <a:cxnLst/>
              <a:rect l="l" t="t" r="r" b="b"/>
              <a:pathLst>
                <a:path w="1039494" h="643255">
                  <a:moveTo>
                    <a:pt x="0" y="321563"/>
                  </a:moveTo>
                  <a:lnTo>
                    <a:pt x="11986" y="252595"/>
                  </a:lnTo>
                  <a:lnTo>
                    <a:pt x="46253" y="188775"/>
                  </a:lnTo>
                  <a:lnTo>
                    <a:pt x="70950" y="159286"/>
                  </a:lnTo>
                  <a:lnTo>
                    <a:pt x="100267" y="131673"/>
                  </a:lnTo>
                  <a:lnTo>
                    <a:pt x="133885" y="106133"/>
                  </a:lnTo>
                  <a:lnTo>
                    <a:pt x="171489" y="82862"/>
                  </a:lnTo>
                  <a:lnTo>
                    <a:pt x="212762" y="62057"/>
                  </a:lnTo>
                  <a:lnTo>
                    <a:pt x="257386" y="43913"/>
                  </a:lnTo>
                  <a:lnTo>
                    <a:pt x="305045" y="28628"/>
                  </a:lnTo>
                  <a:lnTo>
                    <a:pt x="355421" y="16398"/>
                  </a:lnTo>
                  <a:lnTo>
                    <a:pt x="408197" y="7419"/>
                  </a:lnTo>
                  <a:lnTo>
                    <a:pt x="463057" y="1887"/>
                  </a:lnTo>
                  <a:lnTo>
                    <a:pt x="519684" y="0"/>
                  </a:lnTo>
                  <a:lnTo>
                    <a:pt x="576310" y="1887"/>
                  </a:lnTo>
                  <a:lnTo>
                    <a:pt x="631170" y="7419"/>
                  </a:lnTo>
                  <a:lnTo>
                    <a:pt x="683946" y="16398"/>
                  </a:lnTo>
                  <a:lnTo>
                    <a:pt x="734322" y="28628"/>
                  </a:lnTo>
                  <a:lnTo>
                    <a:pt x="781981" y="43913"/>
                  </a:lnTo>
                  <a:lnTo>
                    <a:pt x="826605" y="62057"/>
                  </a:lnTo>
                  <a:lnTo>
                    <a:pt x="867878" y="82862"/>
                  </a:lnTo>
                  <a:lnTo>
                    <a:pt x="905482" y="106133"/>
                  </a:lnTo>
                  <a:lnTo>
                    <a:pt x="939100" y="131673"/>
                  </a:lnTo>
                  <a:lnTo>
                    <a:pt x="968417" y="159286"/>
                  </a:lnTo>
                  <a:lnTo>
                    <a:pt x="993114" y="188775"/>
                  </a:lnTo>
                  <a:lnTo>
                    <a:pt x="1027381" y="252595"/>
                  </a:lnTo>
                  <a:lnTo>
                    <a:pt x="1039367" y="321563"/>
                  </a:lnTo>
                  <a:lnTo>
                    <a:pt x="1036318" y="356593"/>
                  </a:lnTo>
                  <a:lnTo>
                    <a:pt x="1012874" y="423184"/>
                  </a:lnTo>
                  <a:lnTo>
                    <a:pt x="968417" y="483841"/>
                  </a:lnTo>
                  <a:lnTo>
                    <a:pt x="939100" y="511454"/>
                  </a:lnTo>
                  <a:lnTo>
                    <a:pt x="905482" y="536994"/>
                  </a:lnTo>
                  <a:lnTo>
                    <a:pt x="867878" y="560265"/>
                  </a:lnTo>
                  <a:lnTo>
                    <a:pt x="826605" y="581070"/>
                  </a:lnTo>
                  <a:lnTo>
                    <a:pt x="781981" y="599214"/>
                  </a:lnTo>
                  <a:lnTo>
                    <a:pt x="734322" y="614499"/>
                  </a:lnTo>
                  <a:lnTo>
                    <a:pt x="683946" y="626729"/>
                  </a:lnTo>
                  <a:lnTo>
                    <a:pt x="631170" y="635708"/>
                  </a:lnTo>
                  <a:lnTo>
                    <a:pt x="576310" y="641240"/>
                  </a:lnTo>
                  <a:lnTo>
                    <a:pt x="519684" y="643127"/>
                  </a:lnTo>
                  <a:lnTo>
                    <a:pt x="463057" y="641240"/>
                  </a:lnTo>
                  <a:lnTo>
                    <a:pt x="408197" y="635708"/>
                  </a:lnTo>
                  <a:lnTo>
                    <a:pt x="355421" y="626729"/>
                  </a:lnTo>
                  <a:lnTo>
                    <a:pt x="305045" y="614499"/>
                  </a:lnTo>
                  <a:lnTo>
                    <a:pt x="257386" y="599214"/>
                  </a:lnTo>
                  <a:lnTo>
                    <a:pt x="212762" y="581070"/>
                  </a:lnTo>
                  <a:lnTo>
                    <a:pt x="171489" y="560265"/>
                  </a:lnTo>
                  <a:lnTo>
                    <a:pt x="133885" y="536994"/>
                  </a:lnTo>
                  <a:lnTo>
                    <a:pt x="100267" y="511454"/>
                  </a:lnTo>
                  <a:lnTo>
                    <a:pt x="70950" y="483841"/>
                  </a:lnTo>
                  <a:lnTo>
                    <a:pt x="46253" y="454352"/>
                  </a:lnTo>
                  <a:lnTo>
                    <a:pt x="11986" y="390532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08554" y="2023363"/>
            <a:ext cx="67754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190" dirty="0">
                <a:latin typeface="Arial"/>
                <a:cs typeface="Arial"/>
              </a:rPr>
              <a:t>O</a:t>
            </a:r>
            <a:r>
              <a:rPr sz="1600" spc="-75" dirty="0">
                <a:latin typeface="Arial"/>
                <a:cs typeface="Arial"/>
              </a:rPr>
              <a:t>94817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04626" y="2398585"/>
            <a:ext cx="1052195" cy="652780"/>
            <a:chOff x="3480625" y="2398585"/>
            <a:chExt cx="1052195" cy="652780"/>
          </a:xfrm>
        </p:grpSpPr>
        <p:sp>
          <p:nvSpPr>
            <p:cNvPr id="7" name="object 7"/>
            <p:cNvSpPr/>
            <p:nvPr/>
          </p:nvSpPr>
          <p:spPr>
            <a:xfrm>
              <a:off x="3485388" y="2403348"/>
              <a:ext cx="1042669" cy="643255"/>
            </a:xfrm>
            <a:custGeom>
              <a:avLst/>
              <a:gdLst/>
              <a:ahLst/>
              <a:cxnLst/>
              <a:rect l="l" t="t" r="r" b="b"/>
              <a:pathLst>
                <a:path w="1042670" h="643255">
                  <a:moveTo>
                    <a:pt x="521208" y="0"/>
                  </a:moveTo>
                  <a:lnTo>
                    <a:pt x="464407" y="1887"/>
                  </a:lnTo>
                  <a:lnTo>
                    <a:pt x="409380" y="7419"/>
                  </a:lnTo>
                  <a:lnTo>
                    <a:pt x="356445" y="16398"/>
                  </a:lnTo>
                  <a:lnTo>
                    <a:pt x="305919" y="28628"/>
                  </a:lnTo>
                  <a:lnTo>
                    <a:pt x="258120" y="43913"/>
                  </a:lnTo>
                  <a:lnTo>
                    <a:pt x="213366" y="62057"/>
                  </a:lnTo>
                  <a:lnTo>
                    <a:pt x="171974" y="82862"/>
                  </a:lnTo>
                  <a:lnTo>
                    <a:pt x="134261" y="106133"/>
                  </a:lnTo>
                  <a:lnTo>
                    <a:pt x="100547" y="131673"/>
                  </a:lnTo>
                  <a:lnTo>
                    <a:pt x="71148" y="159286"/>
                  </a:lnTo>
                  <a:lnTo>
                    <a:pt x="46381" y="188775"/>
                  </a:lnTo>
                  <a:lnTo>
                    <a:pt x="12019" y="252595"/>
                  </a:lnTo>
                  <a:lnTo>
                    <a:pt x="0" y="321563"/>
                  </a:lnTo>
                  <a:lnTo>
                    <a:pt x="3057" y="356593"/>
                  </a:lnTo>
                  <a:lnTo>
                    <a:pt x="26566" y="423184"/>
                  </a:lnTo>
                  <a:lnTo>
                    <a:pt x="71148" y="483841"/>
                  </a:lnTo>
                  <a:lnTo>
                    <a:pt x="100547" y="511454"/>
                  </a:lnTo>
                  <a:lnTo>
                    <a:pt x="134261" y="536994"/>
                  </a:lnTo>
                  <a:lnTo>
                    <a:pt x="171974" y="560265"/>
                  </a:lnTo>
                  <a:lnTo>
                    <a:pt x="213366" y="581070"/>
                  </a:lnTo>
                  <a:lnTo>
                    <a:pt x="258120" y="599214"/>
                  </a:lnTo>
                  <a:lnTo>
                    <a:pt x="305919" y="614499"/>
                  </a:lnTo>
                  <a:lnTo>
                    <a:pt x="356445" y="626729"/>
                  </a:lnTo>
                  <a:lnTo>
                    <a:pt x="409380" y="635708"/>
                  </a:lnTo>
                  <a:lnTo>
                    <a:pt x="464407" y="641240"/>
                  </a:lnTo>
                  <a:lnTo>
                    <a:pt x="521208" y="643127"/>
                  </a:lnTo>
                  <a:lnTo>
                    <a:pt x="578008" y="641240"/>
                  </a:lnTo>
                  <a:lnTo>
                    <a:pt x="633035" y="635708"/>
                  </a:lnTo>
                  <a:lnTo>
                    <a:pt x="685970" y="626729"/>
                  </a:lnTo>
                  <a:lnTo>
                    <a:pt x="736496" y="614499"/>
                  </a:lnTo>
                  <a:lnTo>
                    <a:pt x="784295" y="599214"/>
                  </a:lnTo>
                  <a:lnTo>
                    <a:pt x="829049" y="581070"/>
                  </a:lnTo>
                  <a:lnTo>
                    <a:pt x="870441" y="560265"/>
                  </a:lnTo>
                  <a:lnTo>
                    <a:pt x="908154" y="536994"/>
                  </a:lnTo>
                  <a:lnTo>
                    <a:pt x="941868" y="511454"/>
                  </a:lnTo>
                  <a:lnTo>
                    <a:pt x="971267" y="483841"/>
                  </a:lnTo>
                  <a:lnTo>
                    <a:pt x="996034" y="454352"/>
                  </a:lnTo>
                  <a:lnTo>
                    <a:pt x="1030396" y="390532"/>
                  </a:lnTo>
                  <a:lnTo>
                    <a:pt x="1042415" y="321563"/>
                  </a:lnTo>
                  <a:lnTo>
                    <a:pt x="1039358" y="286534"/>
                  </a:lnTo>
                  <a:lnTo>
                    <a:pt x="1015849" y="219943"/>
                  </a:lnTo>
                  <a:lnTo>
                    <a:pt x="971267" y="159286"/>
                  </a:lnTo>
                  <a:lnTo>
                    <a:pt x="941868" y="131673"/>
                  </a:lnTo>
                  <a:lnTo>
                    <a:pt x="908154" y="106133"/>
                  </a:lnTo>
                  <a:lnTo>
                    <a:pt x="870441" y="82862"/>
                  </a:lnTo>
                  <a:lnTo>
                    <a:pt x="829049" y="62057"/>
                  </a:lnTo>
                  <a:lnTo>
                    <a:pt x="784295" y="43913"/>
                  </a:lnTo>
                  <a:lnTo>
                    <a:pt x="736496" y="28628"/>
                  </a:lnTo>
                  <a:lnTo>
                    <a:pt x="685970" y="16398"/>
                  </a:lnTo>
                  <a:lnTo>
                    <a:pt x="633035" y="7419"/>
                  </a:lnTo>
                  <a:lnTo>
                    <a:pt x="578008" y="1887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85388" y="2403348"/>
              <a:ext cx="1042669" cy="643255"/>
            </a:xfrm>
            <a:custGeom>
              <a:avLst/>
              <a:gdLst/>
              <a:ahLst/>
              <a:cxnLst/>
              <a:rect l="l" t="t" r="r" b="b"/>
              <a:pathLst>
                <a:path w="1042670" h="643255">
                  <a:moveTo>
                    <a:pt x="0" y="321563"/>
                  </a:moveTo>
                  <a:lnTo>
                    <a:pt x="12019" y="252595"/>
                  </a:lnTo>
                  <a:lnTo>
                    <a:pt x="46381" y="188775"/>
                  </a:lnTo>
                  <a:lnTo>
                    <a:pt x="71148" y="159286"/>
                  </a:lnTo>
                  <a:lnTo>
                    <a:pt x="100547" y="131673"/>
                  </a:lnTo>
                  <a:lnTo>
                    <a:pt x="134261" y="106133"/>
                  </a:lnTo>
                  <a:lnTo>
                    <a:pt x="171974" y="82862"/>
                  </a:lnTo>
                  <a:lnTo>
                    <a:pt x="213366" y="62057"/>
                  </a:lnTo>
                  <a:lnTo>
                    <a:pt x="258120" y="43913"/>
                  </a:lnTo>
                  <a:lnTo>
                    <a:pt x="305919" y="28628"/>
                  </a:lnTo>
                  <a:lnTo>
                    <a:pt x="356445" y="16398"/>
                  </a:lnTo>
                  <a:lnTo>
                    <a:pt x="409380" y="7419"/>
                  </a:lnTo>
                  <a:lnTo>
                    <a:pt x="464407" y="1887"/>
                  </a:lnTo>
                  <a:lnTo>
                    <a:pt x="521208" y="0"/>
                  </a:lnTo>
                  <a:lnTo>
                    <a:pt x="578008" y="1887"/>
                  </a:lnTo>
                  <a:lnTo>
                    <a:pt x="633035" y="7419"/>
                  </a:lnTo>
                  <a:lnTo>
                    <a:pt x="685970" y="16398"/>
                  </a:lnTo>
                  <a:lnTo>
                    <a:pt x="736496" y="28628"/>
                  </a:lnTo>
                  <a:lnTo>
                    <a:pt x="784295" y="43913"/>
                  </a:lnTo>
                  <a:lnTo>
                    <a:pt x="829049" y="62057"/>
                  </a:lnTo>
                  <a:lnTo>
                    <a:pt x="870441" y="82862"/>
                  </a:lnTo>
                  <a:lnTo>
                    <a:pt x="908154" y="106133"/>
                  </a:lnTo>
                  <a:lnTo>
                    <a:pt x="941868" y="131673"/>
                  </a:lnTo>
                  <a:lnTo>
                    <a:pt x="971267" y="159286"/>
                  </a:lnTo>
                  <a:lnTo>
                    <a:pt x="996034" y="188775"/>
                  </a:lnTo>
                  <a:lnTo>
                    <a:pt x="1030396" y="252595"/>
                  </a:lnTo>
                  <a:lnTo>
                    <a:pt x="1042415" y="321563"/>
                  </a:lnTo>
                  <a:lnTo>
                    <a:pt x="1039358" y="356593"/>
                  </a:lnTo>
                  <a:lnTo>
                    <a:pt x="1015849" y="423184"/>
                  </a:lnTo>
                  <a:lnTo>
                    <a:pt x="971267" y="483841"/>
                  </a:lnTo>
                  <a:lnTo>
                    <a:pt x="941868" y="511454"/>
                  </a:lnTo>
                  <a:lnTo>
                    <a:pt x="908154" y="536994"/>
                  </a:lnTo>
                  <a:lnTo>
                    <a:pt x="870441" y="560265"/>
                  </a:lnTo>
                  <a:lnTo>
                    <a:pt x="829049" y="581070"/>
                  </a:lnTo>
                  <a:lnTo>
                    <a:pt x="784295" y="599214"/>
                  </a:lnTo>
                  <a:lnTo>
                    <a:pt x="736496" y="614499"/>
                  </a:lnTo>
                  <a:lnTo>
                    <a:pt x="685970" y="626729"/>
                  </a:lnTo>
                  <a:lnTo>
                    <a:pt x="633035" y="635708"/>
                  </a:lnTo>
                  <a:lnTo>
                    <a:pt x="578008" y="641240"/>
                  </a:lnTo>
                  <a:lnTo>
                    <a:pt x="521208" y="643127"/>
                  </a:lnTo>
                  <a:lnTo>
                    <a:pt x="464407" y="641240"/>
                  </a:lnTo>
                  <a:lnTo>
                    <a:pt x="409380" y="635708"/>
                  </a:lnTo>
                  <a:lnTo>
                    <a:pt x="356445" y="626729"/>
                  </a:lnTo>
                  <a:lnTo>
                    <a:pt x="305919" y="614499"/>
                  </a:lnTo>
                  <a:lnTo>
                    <a:pt x="258120" y="599214"/>
                  </a:lnTo>
                  <a:lnTo>
                    <a:pt x="213366" y="581070"/>
                  </a:lnTo>
                  <a:lnTo>
                    <a:pt x="171974" y="560265"/>
                  </a:lnTo>
                  <a:lnTo>
                    <a:pt x="134261" y="536994"/>
                  </a:lnTo>
                  <a:lnTo>
                    <a:pt x="100547" y="511454"/>
                  </a:lnTo>
                  <a:lnTo>
                    <a:pt x="71148" y="483841"/>
                  </a:lnTo>
                  <a:lnTo>
                    <a:pt x="46381" y="454352"/>
                  </a:lnTo>
                  <a:lnTo>
                    <a:pt x="12019" y="390532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51883" y="2558542"/>
            <a:ext cx="67754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190" dirty="0">
                <a:latin typeface="Arial"/>
                <a:cs typeface="Arial"/>
              </a:rPr>
              <a:t>O</a:t>
            </a:r>
            <a:r>
              <a:rPr sz="1600" spc="-75" dirty="0">
                <a:latin typeface="Arial"/>
                <a:cs typeface="Arial"/>
              </a:rPr>
              <a:t>94817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19209" y="3343465"/>
            <a:ext cx="994410" cy="607060"/>
            <a:chOff x="1295209" y="3343465"/>
            <a:chExt cx="994410" cy="607060"/>
          </a:xfrm>
        </p:grpSpPr>
        <p:sp>
          <p:nvSpPr>
            <p:cNvPr id="11" name="object 11"/>
            <p:cNvSpPr/>
            <p:nvPr/>
          </p:nvSpPr>
          <p:spPr>
            <a:xfrm>
              <a:off x="1299972" y="3348228"/>
              <a:ext cx="984885" cy="597535"/>
            </a:xfrm>
            <a:custGeom>
              <a:avLst/>
              <a:gdLst/>
              <a:ahLst/>
              <a:cxnLst/>
              <a:rect l="l" t="t" r="r" b="b"/>
              <a:pathLst>
                <a:path w="984885" h="597535">
                  <a:moveTo>
                    <a:pt x="884935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97840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8"/>
                  </a:lnTo>
                  <a:lnTo>
                    <a:pt x="884935" y="597408"/>
                  </a:lnTo>
                  <a:lnTo>
                    <a:pt x="923692" y="589583"/>
                  </a:lnTo>
                  <a:lnTo>
                    <a:pt x="955341" y="568245"/>
                  </a:lnTo>
                  <a:lnTo>
                    <a:pt x="976679" y="536596"/>
                  </a:lnTo>
                  <a:lnTo>
                    <a:pt x="984504" y="497840"/>
                  </a:lnTo>
                  <a:lnTo>
                    <a:pt x="984504" y="99568"/>
                  </a:lnTo>
                  <a:lnTo>
                    <a:pt x="976679" y="60811"/>
                  </a:lnTo>
                  <a:lnTo>
                    <a:pt x="955341" y="29162"/>
                  </a:lnTo>
                  <a:lnTo>
                    <a:pt x="923692" y="7824"/>
                  </a:lnTo>
                  <a:lnTo>
                    <a:pt x="884935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9972" y="3348228"/>
              <a:ext cx="984885" cy="597535"/>
            </a:xfrm>
            <a:custGeom>
              <a:avLst/>
              <a:gdLst/>
              <a:ahLst/>
              <a:cxnLst/>
              <a:rect l="l" t="t" r="r" b="b"/>
              <a:pathLst>
                <a:path w="984885" h="597535">
                  <a:moveTo>
                    <a:pt x="0" y="99568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884935" y="0"/>
                  </a:lnTo>
                  <a:lnTo>
                    <a:pt x="923692" y="7824"/>
                  </a:lnTo>
                  <a:lnTo>
                    <a:pt x="955341" y="29162"/>
                  </a:lnTo>
                  <a:lnTo>
                    <a:pt x="976679" y="60811"/>
                  </a:lnTo>
                  <a:lnTo>
                    <a:pt x="984504" y="99568"/>
                  </a:lnTo>
                  <a:lnTo>
                    <a:pt x="984504" y="497840"/>
                  </a:lnTo>
                  <a:lnTo>
                    <a:pt x="976679" y="536596"/>
                  </a:lnTo>
                  <a:lnTo>
                    <a:pt x="955341" y="568245"/>
                  </a:lnTo>
                  <a:lnTo>
                    <a:pt x="923692" y="589583"/>
                  </a:lnTo>
                  <a:lnTo>
                    <a:pt x="884935" y="597408"/>
                  </a:lnTo>
                  <a:lnTo>
                    <a:pt x="99568" y="597408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40"/>
                  </a:lnTo>
                  <a:lnTo>
                    <a:pt x="0" y="99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97887" y="3495802"/>
            <a:ext cx="70167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120" dirty="0">
                <a:latin typeface="Arial"/>
                <a:cs typeface="Arial"/>
              </a:rPr>
              <a:t>Q9H1</a:t>
            </a:r>
            <a:r>
              <a:rPr sz="1600" spc="-280" dirty="0">
                <a:latin typeface="Arial"/>
                <a:cs typeface="Arial"/>
              </a:rPr>
              <a:t>Y</a:t>
            </a:r>
            <a:r>
              <a:rPr sz="1600" spc="-7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41201" y="3050857"/>
            <a:ext cx="994410" cy="607060"/>
            <a:chOff x="3517201" y="3050857"/>
            <a:chExt cx="994410" cy="607060"/>
          </a:xfrm>
        </p:grpSpPr>
        <p:sp>
          <p:nvSpPr>
            <p:cNvPr id="15" name="object 15"/>
            <p:cNvSpPr/>
            <p:nvPr/>
          </p:nvSpPr>
          <p:spPr>
            <a:xfrm>
              <a:off x="3521964" y="3055620"/>
              <a:ext cx="984885" cy="597535"/>
            </a:xfrm>
            <a:custGeom>
              <a:avLst/>
              <a:gdLst/>
              <a:ahLst/>
              <a:cxnLst/>
              <a:rect l="l" t="t" r="r" b="b"/>
              <a:pathLst>
                <a:path w="984885" h="597535">
                  <a:moveTo>
                    <a:pt x="884936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7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7"/>
                  </a:lnTo>
                  <a:lnTo>
                    <a:pt x="884936" y="597407"/>
                  </a:lnTo>
                  <a:lnTo>
                    <a:pt x="923692" y="589583"/>
                  </a:lnTo>
                  <a:lnTo>
                    <a:pt x="955341" y="568245"/>
                  </a:lnTo>
                  <a:lnTo>
                    <a:pt x="976679" y="536596"/>
                  </a:lnTo>
                  <a:lnTo>
                    <a:pt x="984503" y="497839"/>
                  </a:lnTo>
                  <a:lnTo>
                    <a:pt x="984503" y="99567"/>
                  </a:lnTo>
                  <a:lnTo>
                    <a:pt x="976679" y="60811"/>
                  </a:lnTo>
                  <a:lnTo>
                    <a:pt x="955341" y="29162"/>
                  </a:lnTo>
                  <a:lnTo>
                    <a:pt x="923692" y="7824"/>
                  </a:lnTo>
                  <a:lnTo>
                    <a:pt x="884936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21964" y="3055620"/>
              <a:ext cx="984885" cy="597535"/>
            </a:xfrm>
            <a:custGeom>
              <a:avLst/>
              <a:gdLst/>
              <a:ahLst/>
              <a:cxnLst/>
              <a:rect l="l" t="t" r="r" b="b"/>
              <a:pathLst>
                <a:path w="984885" h="597535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884936" y="0"/>
                  </a:lnTo>
                  <a:lnTo>
                    <a:pt x="923692" y="7824"/>
                  </a:lnTo>
                  <a:lnTo>
                    <a:pt x="955341" y="29162"/>
                  </a:lnTo>
                  <a:lnTo>
                    <a:pt x="976679" y="60811"/>
                  </a:lnTo>
                  <a:lnTo>
                    <a:pt x="984503" y="99567"/>
                  </a:lnTo>
                  <a:lnTo>
                    <a:pt x="984503" y="497839"/>
                  </a:lnTo>
                  <a:lnTo>
                    <a:pt x="976679" y="536596"/>
                  </a:lnTo>
                  <a:lnTo>
                    <a:pt x="955341" y="568245"/>
                  </a:lnTo>
                  <a:lnTo>
                    <a:pt x="923692" y="589583"/>
                  </a:lnTo>
                  <a:lnTo>
                    <a:pt x="884936" y="597407"/>
                  </a:lnTo>
                  <a:lnTo>
                    <a:pt x="99568" y="597407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32578" y="3201669"/>
            <a:ext cx="70358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130" dirty="0">
                <a:latin typeface="Arial"/>
                <a:cs typeface="Arial"/>
              </a:rPr>
              <a:t>Q9</a:t>
            </a:r>
            <a:r>
              <a:rPr sz="1600" spc="-135" dirty="0">
                <a:latin typeface="Arial"/>
                <a:cs typeface="Arial"/>
              </a:rPr>
              <a:t>H</a:t>
            </a:r>
            <a:r>
              <a:rPr sz="1600" spc="-165" dirty="0">
                <a:latin typeface="Arial"/>
                <a:cs typeface="Arial"/>
              </a:rPr>
              <a:t>1</a:t>
            </a:r>
            <a:r>
              <a:rPr sz="1600" spc="-190" dirty="0">
                <a:latin typeface="Arial"/>
                <a:cs typeface="Arial"/>
              </a:rPr>
              <a:t>Y</a:t>
            </a:r>
            <a:r>
              <a:rPr sz="1600" spc="-7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66241" y="2456498"/>
            <a:ext cx="1049020" cy="649605"/>
            <a:chOff x="5742241" y="2456497"/>
            <a:chExt cx="1049020" cy="649605"/>
          </a:xfrm>
        </p:grpSpPr>
        <p:sp>
          <p:nvSpPr>
            <p:cNvPr id="19" name="object 19"/>
            <p:cNvSpPr/>
            <p:nvPr/>
          </p:nvSpPr>
          <p:spPr>
            <a:xfrm>
              <a:off x="5747003" y="2461260"/>
              <a:ext cx="1039494" cy="640080"/>
            </a:xfrm>
            <a:custGeom>
              <a:avLst/>
              <a:gdLst/>
              <a:ahLst/>
              <a:cxnLst/>
              <a:rect l="l" t="t" r="r" b="b"/>
              <a:pathLst>
                <a:path w="1039495" h="640080">
                  <a:moveTo>
                    <a:pt x="519684" y="0"/>
                  </a:moveTo>
                  <a:lnTo>
                    <a:pt x="463057" y="1877"/>
                  </a:lnTo>
                  <a:lnTo>
                    <a:pt x="408197" y="7380"/>
                  </a:lnTo>
                  <a:lnTo>
                    <a:pt x="355421" y="16312"/>
                  </a:lnTo>
                  <a:lnTo>
                    <a:pt x="305045" y="28480"/>
                  </a:lnTo>
                  <a:lnTo>
                    <a:pt x="257386" y="43687"/>
                  </a:lnTo>
                  <a:lnTo>
                    <a:pt x="212762" y="61740"/>
                  </a:lnTo>
                  <a:lnTo>
                    <a:pt x="171489" y="82442"/>
                  </a:lnTo>
                  <a:lnTo>
                    <a:pt x="133885" y="105598"/>
                  </a:lnTo>
                  <a:lnTo>
                    <a:pt x="100267" y="131015"/>
                  </a:lnTo>
                  <a:lnTo>
                    <a:pt x="70950" y="158495"/>
                  </a:lnTo>
                  <a:lnTo>
                    <a:pt x="46253" y="187846"/>
                  </a:lnTo>
                  <a:lnTo>
                    <a:pt x="11986" y="251374"/>
                  </a:lnTo>
                  <a:lnTo>
                    <a:pt x="0" y="320039"/>
                  </a:lnTo>
                  <a:lnTo>
                    <a:pt x="3049" y="354917"/>
                  </a:lnTo>
                  <a:lnTo>
                    <a:pt x="26493" y="421209"/>
                  </a:lnTo>
                  <a:lnTo>
                    <a:pt x="70950" y="481584"/>
                  </a:lnTo>
                  <a:lnTo>
                    <a:pt x="100267" y="509064"/>
                  </a:lnTo>
                  <a:lnTo>
                    <a:pt x="133885" y="534481"/>
                  </a:lnTo>
                  <a:lnTo>
                    <a:pt x="171489" y="557637"/>
                  </a:lnTo>
                  <a:lnTo>
                    <a:pt x="212762" y="578339"/>
                  </a:lnTo>
                  <a:lnTo>
                    <a:pt x="257386" y="596392"/>
                  </a:lnTo>
                  <a:lnTo>
                    <a:pt x="305045" y="611599"/>
                  </a:lnTo>
                  <a:lnTo>
                    <a:pt x="355421" y="623767"/>
                  </a:lnTo>
                  <a:lnTo>
                    <a:pt x="408197" y="632699"/>
                  </a:lnTo>
                  <a:lnTo>
                    <a:pt x="463057" y="638202"/>
                  </a:lnTo>
                  <a:lnTo>
                    <a:pt x="519684" y="640079"/>
                  </a:lnTo>
                  <a:lnTo>
                    <a:pt x="576310" y="638202"/>
                  </a:lnTo>
                  <a:lnTo>
                    <a:pt x="631170" y="632699"/>
                  </a:lnTo>
                  <a:lnTo>
                    <a:pt x="683946" y="623767"/>
                  </a:lnTo>
                  <a:lnTo>
                    <a:pt x="734322" y="611599"/>
                  </a:lnTo>
                  <a:lnTo>
                    <a:pt x="781981" y="596392"/>
                  </a:lnTo>
                  <a:lnTo>
                    <a:pt x="826605" y="578339"/>
                  </a:lnTo>
                  <a:lnTo>
                    <a:pt x="867878" y="557637"/>
                  </a:lnTo>
                  <a:lnTo>
                    <a:pt x="905482" y="534481"/>
                  </a:lnTo>
                  <a:lnTo>
                    <a:pt x="939100" y="509064"/>
                  </a:lnTo>
                  <a:lnTo>
                    <a:pt x="968417" y="481584"/>
                  </a:lnTo>
                  <a:lnTo>
                    <a:pt x="993114" y="452233"/>
                  </a:lnTo>
                  <a:lnTo>
                    <a:pt x="1027381" y="388705"/>
                  </a:lnTo>
                  <a:lnTo>
                    <a:pt x="1039368" y="320039"/>
                  </a:lnTo>
                  <a:lnTo>
                    <a:pt x="1036318" y="285162"/>
                  </a:lnTo>
                  <a:lnTo>
                    <a:pt x="1012874" y="218870"/>
                  </a:lnTo>
                  <a:lnTo>
                    <a:pt x="968417" y="158495"/>
                  </a:lnTo>
                  <a:lnTo>
                    <a:pt x="939100" y="131015"/>
                  </a:lnTo>
                  <a:lnTo>
                    <a:pt x="905482" y="105598"/>
                  </a:lnTo>
                  <a:lnTo>
                    <a:pt x="867878" y="82442"/>
                  </a:lnTo>
                  <a:lnTo>
                    <a:pt x="826605" y="61740"/>
                  </a:lnTo>
                  <a:lnTo>
                    <a:pt x="781981" y="43687"/>
                  </a:lnTo>
                  <a:lnTo>
                    <a:pt x="734322" y="28480"/>
                  </a:lnTo>
                  <a:lnTo>
                    <a:pt x="683946" y="16312"/>
                  </a:lnTo>
                  <a:lnTo>
                    <a:pt x="631170" y="7380"/>
                  </a:lnTo>
                  <a:lnTo>
                    <a:pt x="576310" y="1877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47003" y="2461260"/>
              <a:ext cx="1039494" cy="640080"/>
            </a:xfrm>
            <a:custGeom>
              <a:avLst/>
              <a:gdLst/>
              <a:ahLst/>
              <a:cxnLst/>
              <a:rect l="l" t="t" r="r" b="b"/>
              <a:pathLst>
                <a:path w="1039495" h="640080">
                  <a:moveTo>
                    <a:pt x="0" y="320039"/>
                  </a:moveTo>
                  <a:lnTo>
                    <a:pt x="11986" y="251374"/>
                  </a:lnTo>
                  <a:lnTo>
                    <a:pt x="46253" y="187846"/>
                  </a:lnTo>
                  <a:lnTo>
                    <a:pt x="70950" y="158495"/>
                  </a:lnTo>
                  <a:lnTo>
                    <a:pt x="100267" y="131015"/>
                  </a:lnTo>
                  <a:lnTo>
                    <a:pt x="133885" y="105598"/>
                  </a:lnTo>
                  <a:lnTo>
                    <a:pt x="171489" y="82442"/>
                  </a:lnTo>
                  <a:lnTo>
                    <a:pt x="212762" y="61740"/>
                  </a:lnTo>
                  <a:lnTo>
                    <a:pt x="257386" y="43687"/>
                  </a:lnTo>
                  <a:lnTo>
                    <a:pt x="305045" y="28480"/>
                  </a:lnTo>
                  <a:lnTo>
                    <a:pt x="355421" y="16312"/>
                  </a:lnTo>
                  <a:lnTo>
                    <a:pt x="408197" y="7380"/>
                  </a:lnTo>
                  <a:lnTo>
                    <a:pt x="463057" y="1877"/>
                  </a:lnTo>
                  <a:lnTo>
                    <a:pt x="519684" y="0"/>
                  </a:lnTo>
                  <a:lnTo>
                    <a:pt x="576310" y="1877"/>
                  </a:lnTo>
                  <a:lnTo>
                    <a:pt x="631170" y="7380"/>
                  </a:lnTo>
                  <a:lnTo>
                    <a:pt x="683946" y="16312"/>
                  </a:lnTo>
                  <a:lnTo>
                    <a:pt x="734322" y="28480"/>
                  </a:lnTo>
                  <a:lnTo>
                    <a:pt x="781981" y="43687"/>
                  </a:lnTo>
                  <a:lnTo>
                    <a:pt x="826605" y="61740"/>
                  </a:lnTo>
                  <a:lnTo>
                    <a:pt x="867878" y="82442"/>
                  </a:lnTo>
                  <a:lnTo>
                    <a:pt x="905482" y="105598"/>
                  </a:lnTo>
                  <a:lnTo>
                    <a:pt x="939100" y="131015"/>
                  </a:lnTo>
                  <a:lnTo>
                    <a:pt x="968417" y="158495"/>
                  </a:lnTo>
                  <a:lnTo>
                    <a:pt x="993114" y="187846"/>
                  </a:lnTo>
                  <a:lnTo>
                    <a:pt x="1027381" y="251374"/>
                  </a:lnTo>
                  <a:lnTo>
                    <a:pt x="1039368" y="320039"/>
                  </a:lnTo>
                  <a:lnTo>
                    <a:pt x="1036318" y="354917"/>
                  </a:lnTo>
                  <a:lnTo>
                    <a:pt x="1012874" y="421209"/>
                  </a:lnTo>
                  <a:lnTo>
                    <a:pt x="968417" y="481584"/>
                  </a:lnTo>
                  <a:lnTo>
                    <a:pt x="939100" y="509064"/>
                  </a:lnTo>
                  <a:lnTo>
                    <a:pt x="905482" y="534481"/>
                  </a:lnTo>
                  <a:lnTo>
                    <a:pt x="867878" y="557637"/>
                  </a:lnTo>
                  <a:lnTo>
                    <a:pt x="826605" y="578339"/>
                  </a:lnTo>
                  <a:lnTo>
                    <a:pt x="781981" y="596392"/>
                  </a:lnTo>
                  <a:lnTo>
                    <a:pt x="734322" y="611599"/>
                  </a:lnTo>
                  <a:lnTo>
                    <a:pt x="683946" y="623767"/>
                  </a:lnTo>
                  <a:lnTo>
                    <a:pt x="631170" y="632699"/>
                  </a:lnTo>
                  <a:lnTo>
                    <a:pt x="576310" y="638202"/>
                  </a:lnTo>
                  <a:lnTo>
                    <a:pt x="519684" y="640079"/>
                  </a:lnTo>
                  <a:lnTo>
                    <a:pt x="463057" y="638202"/>
                  </a:lnTo>
                  <a:lnTo>
                    <a:pt x="408197" y="632699"/>
                  </a:lnTo>
                  <a:lnTo>
                    <a:pt x="355421" y="623767"/>
                  </a:lnTo>
                  <a:lnTo>
                    <a:pt x="305045" y="611599"/>
                  </a:lnTo>
                  <a:lnTo>
                    <a:pt x="257386" y="596392"/>
                  </a:lnTo>
                  <a:lnTo>
                    <a:pt x="212762" y="578339"/>
                  </a:lnTo>
                  <a:lnTo>
                    <a:pt x="171489" y="557637"/>
                  </a:lnTo>
                  <a:lnTo>
                    <a:pt x="133885" y="534481"/>
                  </a:lnTo>
                  <a:lnTo>
                    <a:pt x="100267" y="509064"/>
                  </a:lnTo>
                  <a:lnTo>
                    <a:pt x="70950" y="481584"/>
                  </a:lnTo>
                  <a:lnTo>
                    <a:pt x="46253" y="452233"/>
                  </a:lnTo>
                  <a:lnTo>
                    <a:pt x="11986" y="388705"/>
                  </a:lnTo>
                  <a:lnTo>
                    <a:pt x="0" y="3200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14006" y="2614675"/>
            <a:ext cx="67754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190" dirty="0">
                <a:latin typeface="Arial"/>
                <a:cs typeface="Arial"/>
              </a:rPr>
              <a:t>O</a:t>
            </a:r>
            <a:r>
              <a:rPr sz="1600" spc="-75" dirty="0">
                <a:latin typeface="Arial"/>
                <a:cs typeface="Arial"/>
              </a:rPr>
              <a:t>94817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02817" y="3105721"/>
            <a:ext cx="994410" cy="607060"/>
            <a:chOff x="5778817" y="3105721"/>
            <a:chExt cx="994410" cy="607060"/>
          </a:xfrm>
        </p:grpSpPr>
        <p:sp>
          <p:nvSpPr>
            <p:cNvPr id="23" name="object 23"/>
            <p:cNvSpPr/>
            <p:nvPr/>
          </p:nvSpPr>
          <p:spPr>
            <a:xfrm>
              <a:off x="5783579" y="3110483"/>
              <a:ext cx="984885" cy="597535"/>
            </a:xfrm>
            <a:custGeom>
              <a:avLst/>
              <a:gdLst/>
              <a:ahLst/>
              <a:cxnLst/>
              <a:rect l="l" t="t" r="r" b="b"/>
              <a:pathLst>
                <a:path w="984884" h="597535">
                  <a:moveTo>
                    <a:pt x="884936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7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7"/>
                  </a:lnTo>
                  <a:lnTo>
                    <a:pt x="884936" y="597407"/>
                  </a:lnTo>
                  <a:lnTo>
                    <a:pt x="923692" y="589583"/>
                  </a:lnTo>
                  <a:lnTo>
                    <a:pt x="955341" y="568245"/>
                  </a:lnTo>
                  <a:lnTo>
                    <a:pt x="976679" y="536596"/>
                  </a:lnTo>
                  <a:lnTo>
                    <a:pt x="984503" y="497839"/>
                  </a:lnTo>
                  <a:lnTo>
                    <a:pt x="984503" y="99567"/>
                  </a:lnTo>
                  <a:lnTo>
                    <a:pt x="976679" y="60811"/>
                  </a:lnTo>
                  <a:lnTo>
                    <a:pt x="955341" y="29162"/>
                  </a:lnTo>
                  <a:lnTo>
                    <a:pt x="923692" y="7824"/>
                  </a:lnTo>
                  <a:lnTo>
                    <a:pt x="884936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83579" y="3110483"/>
              <a:ext cx="984885" cy="597535"/>
            </a:xfrm>
            <a:custGeom>
              <a:avLst/>
              <a:gdLst/>
              <a:ahLst/>
              <a:cxnLst/>
              <a:rect l="l" t="t" r="r" b="b"/>
              <a:pathLst>
                <a:path w="984884" h="597535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884936" y="0"/>
                  </a:lnTo>
                  <a:lnTo>
                    <a:pt x="923692" y="7824"/>
                  </a:lnTo>
                  <a:lnTo>
                    <a:pt x="955341" y="29162"/>
                  </a:lnTo>
                  <a:lnTo>
                    <a:pt x="976679" y="60811"/>
                  </a:lnTo>
                  <a:lnTo>
                    <a:pt x="984503" y="99567"/>
                  </a:lnTo>
                  <a:lnTo>
                    <a:pt x="984503" y="497839"/>
                  </a:lnTo>
                  <a:lnTo>
                    <a:pt x="976679" y="536596"/>
                  </a:lnTo>
                  <a:lnTo>
                    <a:pt x="955341" y="568245"/>
                  </a:lnTo>
                  <a:lnTo>
                    <a:pt x="923692" y="589583"/>
                  </a:lnTo>
                  <a:lnTo>
                    <a:pt x="884936" y="597407"/>
                  </a:lnTo>
                  <a:lnTo>
                    <a:pt x="99568" y="597407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95210" y="3257804"/>
            <a:ext cx="70167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120" dirty="0">
                <a:latin typeface="Arial"/>
                <a:cs typeface="Arial"/>
              </a:rPr>
              <a:t>Q9H1</a:t>
            </a:r>
            <a:r>
              <a:rPr sz="1600" spc="-280" dirty="0">
                <a:latin typeface="Arial"/>
                <a:cs typeface="Arial"/>
              </a:rPr>
              <a:t>Y</a:t>
            </a:r>
            <a:r>
              <a:rPr sz="1600" spc="-7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284482" y="2907650"/>
            <a:ext cx="1270635" cy="838835"/>
            <a:chOff x="6760481" y="2907649"/>
            <a:chExt cx="1270635" cy="838835"/>
          </a:xfrm>
        </p:grpSpPr>
        <p:sp>
          <p:nvSpPr>
            <p:cNvPr id="27" name="object 27"/>
            <p:cNvSpPr/>
            <p:nvPr/>
          </p:nvSpPr>
          <p:spPr>
            <a:xfrm>
              <a:off x="6765053" y="2912221"/>
              <a:ext cx="1261110" cy="829310"/>
            </a:xfrm>
            <a:custGeom>
              <a:avLst/>
              <a:gdLst/>
              <a:ahLst/>
              <a:cxnLst/>
              <a:rect l="l" t="t" r="r" b="b"/>
              <a:pathLst>
                <a:path w="1261109" h="829310">
                  <a:moveTo>
                    <a:pt x="778005" y="0"/>
                  </a:moveTo>
                  <a:lnTo>
                    <a:pt x="729549" y="5699"/>
                  </a:lnTo>
                  <a:lnTo>
                    <a:pt x="687022" y="27257"/>
                  </a:lnTo>
                  <a:lnTo>
                    <a:pt x="655937" y="63007"/>
                  </a:lnTo>
                  <a:lnTo>
                    <a:pt x="647584" y="56151"/>
                  </a:lnTo>
                  <a:lnTo>
                    <a:pt x="572543" y="24756"/>
                  </a:lnTo>
                  <a:lnTo>
                    <a:pt x="524400" y="24286"/>
                  </a:lnTo>
                  <a:lnTo>
                    <a:pt x="478787" y="36781"/>
                  </a:lnTo>
                  <a:lnTo>
                    <a:pt x="439178" y="61305"/>
                  </a:lnTo>
                  <a:lnTo>
                    <a:pt x="409049" y="96916"/>
                  </a:lnTo>
                  <a:lnTo>
                    <a:pt x="379394" y="84222"/>
                  </a:lnTo>
                  <a:lnTo>
                    <a:pt x="348025" y="76136"/>
                  </a:lnTo>
                  <a:lnTo>
                    <a:pt x="315608" y="72788"/>
                  </a:lnTo>
                  <a:lnTo>
                    <a:pt x="282811" y="74310"/>
                  </a:lnTo>
                  <a:lnTo>
                    <a:pt x="231793" y="86906"/>
                  </a:lnTo>
                  <a:lnTo>
                    <a:pt x="187768" y="110223"/>
                  </a:lnTo>
                  <a:lnTo>
                    <a:pt x="152350" y="142366"/>
                  </a:lnTo>
                  <a:lnTo>
                    <a:pt x="127156" y="181442"/>
                  </a:lnTo>
                  <a:lnTo>
                    <a:pt x="113801" y="225555"/>
                  </a:lnTo>
                  <a:lnTo>
                    <a:pt x="113901" y="272811"/>
                  </a:lnTo>
                  <a:lnTo>
                    <a:pt x="112885" y="275478"/>
                  </a:lnTo>
                  <a:lnTo>
                    <a:pt x="57195" y="292973"/>
                  </a:lnTo>
                  <a:lnTo>
                    <a:pt x="16365" y="331231"/>
                  </a:lnTo>
                  <a:lnTo>
                    <a:pt x="0" y="374141"/>
                  </a:lnTo>
                  <a:lnTo>
                    <a:pt x="3077" y="417814"/>
                  </a:lnTo>
                  <a:lnTo>
                    <a:pt x="24133" y="457247"/>
                  </a:lnTo>
                  <a:lnTo>
                    <a:pt x="61704" y="487441"/>
                  </a:lnTo>
                  <a:lnTo>
                    <a:pt x="45035" y="507255"/>
                  </a:lnTo>
                  <a:lnTo>
                    <a:pt x="33700" y="529558"/>
                  </a:lnTo>
                  <a:lnTo>
                    <a:pt x="27985" y="553503"/>
                  </a:lnTo>
                  <a:lnTo>
                    <a:pt x="28176" y="578246"/>
                  </a:lnTo>
                  <a:lnTo>
                    <a:pt x="43922" y="621129"/>
                  </a:lnTo>
                  <a:lnTo>
                    <a:pt x="75753" y="654129"/>
                  </a:lnTo>
                  <a:lnTo>
                    <a:pt x="119133" y="674080"/>
                  </a:lnTo>
                  <a:lnTo>
                    <a:pt x="169527" y="677814"/>
                  </a:lnTo>
                  <a:lnTo>
                    <a:pt x="171940" y="681497"/>
                  </a:lnTo>
                  <a:lnTo>
                    <a:pt x="203673" y="718501"/>
                  </a:lnTo>
                  <a:lnTo>
                    <a:pt x="242662" y="747157"/>
                  </a:lnTo>
                  <a:lnTo>
                    <a:pt x="287049" y="767046"/>
                  </a:lnTo>
                  <a:lnTo>
                    <a:pt x="334978" y="777751"/>
                  </a:lnTo>
                  <a:lnTo>
                    <a:pt x="384591" y="778854"/>
                  </a:lnTo>
                  <a:lnTo>
                    <a:pt x="434030" y="769938"/>
                  </a:lnTo>
                  <a:lnTo>
                    <a:pt x="481439" y="750585"/>
                  </a:lnTo>
                  <a:lnTo>
                    <a:pt x="502628" y="774376"/>
                  </a:lnTo>
                  <a:lnTo>
                    <a:pt x="527889" y="794416"/>
                  </a:lnTo>
                  <a:lnTo>
                    <a:pt x="556627" y="810289"/>
                  </a:lnTo>
                  <a:lnTo>
                    <a:pt x="588246" y="821578"/>
                  </a:lnTo>
                  <a:lnTo>
                    <a:pt x="640422" y="829164"/>
                  </a:lnTo>
                  <a:lnTo>
                    <a:pt x="691247" y="824349"/>
                  </a:lnTo>
                  <a:lnTo>
                    <a:pt x="738376" y="808259"/>
                  </a:lnTo>
                  <a:lnTo>
                    <a:pt x="779461" y="782020"/>
                  </a:lnTo>
                  <a:lnTo>
                    <a:pt x="812157" y="746757"/>
                  </a:lnTo>
                  <a:lnTo>
                    <a:pt x="834118" y="703595"/>
                  </a:lnTo>
                  <a:lnTo>
                    <a:pt x="854640" y="713347"/>
                  </a:lnTo>
                  <a:lnTo>
                    <a:pt x="876377" y="720455"/>
                  </a:lnTo>
                  <a:lnTo>
                    <a:pt x="899019" y="724848"/>
                  </a:lnTo>
                  <a:lnTo>
                    <a:pt x="922256" y="726455"/>
                  </a:lnTo>
                  <a:lnTo>
                    <a:pt x="975739" y="719137"/>
                  </a:lnTo>
                  <a:lnTo>
                    <a:pt x="1022309" y="698054"/>
                  </a:lnTo>
                  <a:lnTo>
                    <a:pt x="1059169" y="665657"/>
                  </a:lnTo>
                  <a:lnTo>
                    <a:pt x="1083519" y="624396"/>
                  </a:lnTo>
                  <a:lnTo>
                    <a:pt x="1092563" y="576722"/>
                  </a:lnTo>
                  <a:lnTo>
                    <a:pt x="1117423" y="572071"/>
                  </a:lnTo>
                  <a:lnTo>
                    <a:pt x="1164000" y="554577"/>
                  </a:lnTo>
                  <a:lnTo>
                    <a:pt x="1222532" y="508241"/>
                  </a:lnTo>
                  <a:lnTo>
                    <a:pt x="1247846" y="468330"/>
                  </a:lnTo>
                  <a:lnTo>
                    <a:pt x="1260742" y="424561"/>
                  </a:lnTo>
                  <a:lnTo>
                    <a:pt x="1260875" y="379299"/>
                  </a:lnTo>
                  <a:lnTo>
                    <a:pt x="1247899" y="334911"/>
                  </a:lnTo>
                  <a:lnTo>
                    <a:pt x="1221468" y="293766"/>
                  </a:lnTo>
                  <a:lnTo>
                    <a:pt x="1224389" y="287797"/>
                  </a:lnTo>
                  <a:lnTo>
                    <a:pt x="1226675" y="281701"/>
                  </a:lnTo>
                  <a:lnTo>
                    <a:pt x="1228580" y="275478"/>
                  </a:lnTo>
                  <a:lnTo>
                    <a:pt x="1233862" y="231021"/>
                  </a:lnTo>
                  <a:lnTo>
                    <a:pt x="1223776" y="188838"/>
                  </a:lnTo>
                  <a:lnTo>
                    <a:pt x="1200114" y="151751"/>
                  </a:lnTo>
                  <a:lnTo>
                    <a:pt x="1164669" y="122583"/>
                  </a:lnTo>
                  <a:lnTo>
                    <a:pt x="1119233" y="104155"/>
                  </a:lnTo>
                  <a:lnTo>
                    <a:pt x="1112823" y="83030"/>
                  </a:lnTo>
                  <a:lnTo>
                    <a:pt x="1088622" y="45541"/>
                  </a:lnTo>
                  <a:lnTo>
                    <a:pt x="1032447" y="9037"/>
                  </a:lnTo>
                  <a:lnTo>
                    <a:pt x="989706" y="280"/>
                  </a:lnTo>
                  <a:lnTo>
                    <a:pt x="946428" y="3470"/>
                  </a:lnTo>
                  <a:lnTo>
                    <a:pt x="905912" y="18364"/>
                  </a:lnTo>
                  <a:lnTo>
                    <a:pt x="871456" y="44719"/>
                  </a:lnTo>
                  <a:lnTo>
                    <a:pt x="861972" y="34829"/>
                  </a:lnTo>
                  <a:lnTo>
                    <a:pt x="851310" y="25987"/>
                  </a:lnTo>
                  <a:lnTo>
                    <a:pt x="839577" y="18288"/>
                  </a:lnTo>
                  <a:lnTo>
                    <a:pt x="826879" y="11826"/>
                  </a:lnTo>
                  <a:lnTo>
                    <a:pt x="778005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5053" y="2912221"/>
              <a:ext cx="1261110" cy="829310"/>
            </a:xfrm>
            <a:custGeom>
              <a:avLst/>
              <a:gdLst/>
              <a:ahLst/>
              <a:cxnLst/>
              <a:rect l="l" t="t" r="r" b="b"/>
              <a:pathLst>
                <a:path w="1261109" h="829310">
                  <a:moveTo>
                    <a:pt x="113901" y="272811"/>
                  </a:moveTo>
                  <a:lnTo>
                    <a:pt x="113801" y="225555"/>
                  </a:lnTo>
                  <a:lnTo>
                    <a:pt x="127156" y="181442"/>
                  </a:lnTo>
                  <a:lnTo>
                    <a:pt x="152350" y="142366"/>
                  </a:lnTo>
                  <a:lnTo>
                    <a:pt x="187768" y="110223"/>
                  </a:lnTo>
                  <a:lnTo>
                    <a:pt x="231793" y="86906"/>
                  </a:lnTo>
                  <a:lnTo>
                    <a:pt x="282811" y="74310"/>
                  </a:lnTo>
                  <a:lnTo>
                    <a:pt x="315608" y="72788"/>
                  </a:lnTo>
                  <a:lnTo>
                    <a:pt x="348025" y="76136"/>
                  </a:lnTo>
                  <a:lnTo>
                    <a:pt x="379394" y="84222"/>
                  </a:lnTo>
                  <a:lnTo>
                    <a:pt x="409049" y="96916"/>
                  </a:lnTo>
                  <a:lnTo>
                    <a:pt x="439178" y="61305"/>
                  </a:lnTo>
                  <a:lnTo>
                    <a:pt x="478787" y="36781"/>
                  </a:lnTo>
                  <a:lnTo>
                    <a:pt x="524400" y="24286"/>
                  </a:lnTo>
                  <a:lnTo>
                    <a:pt x="572543" y="24756"/>
                  </a:lnTo>
                  <a:lnTo>
                    <a:pt x="619742" y="39131"/>
                  </a:lnTo>
                  <a:lnTo>
                    <a:pt x="655937" y="63007"/>
                  </a:lnTo>
                  <a:lnTo>
                    <a:pt x="687022" y="27257"/>
                  </a:lnTo>
                  <a:lnTo>
                    <a:pt x="729549" y="5699"/>
                  </a:lnTo>
                  <a:lnTo>
                    <a:pt x="778005" y="0"/>
                  </a:lnTo>
                  <a:lnTo>
                    <a:pt x="826879" y="11826"/>
                  </a:lnTo>
                  <a:lnTo>
                    <a:pt x="839577" y="18288"/>
                  </a:lnTo>
                  <a:lnTo>
                    <a:pt x="851310" y="25987"/>
                  </a:lnTo>
                  <a:lnTo>
                    <a:pt x="861972" y="34829"/>
                  </a:lnTo>
                  <a:lnTo>
                    <a:pt x="871456" y="44719"/>
                  </a:lnTo>
                  <a:lnTo>
                    <a:pt x="905912" y="18364"/>
                  </a:lnTo>
                  <a:lnTo>
                    <a:pt x="946428" y="3470"/>
                  </a:lnTo>
                  <a:lnTo>
                    <a:pt x="989706" y="280"/>
                  </a:lnTo>
                  <a:lnTo>
                    <a:pt x="1032447" y="9037"/>
                  </a:lnTo>
                  <a:lnTo>
                    <a:pt x="1071354" y="29987"/>
                  </a:lnTo>
                  <a:lnTo>
                    <a:pt x="1102532" y="63357"/>
                  </a:lnTo>
                  <a:lnTo>
                    <a:pt x="1119233" y="104155"/>
                  </a:lnTo>
                  <a:lnTo>
                    <a:pt x="1164669" y="122583"/>
                  </a:lnTo>
                  <a:lnTo>
                    <a:pt x="1200114" y="151751"/>
                  </a:lnTo>
                  <a:lnTo>
                    <a:pt x="1223776" y="188838"/>
                  </a:lnTo>
                  <a:lnTo>
                    <a:pt x="1233862" y="231021"/>
                  </a:lnTo>
                  <a:lnTo>
                    <a:pt x="1228580" y="275478"/>
                  </a:lnTo>
                  <a:lnTo>
                    <a:pt x="1226675" y="281701"/>
                  </a:lnTo>
                  <a:lnTo>
                    <a:pt x="1224389" y="287797"/>
                  </a:lnTo>
                  <a:lnTo>
                    <a:pt x="1221468" y="293766"/>
                  </a:lnTo>
                  <a:lnTo>
                    <a:pt x="1247899" y="334911"/>
                  </a:lnTo>
                  <a:lnTo>
                    <a:pt x="1260875" y="379299"/>
                  </a:lnTo>
                  <a:lnTo>
                    <a:pt x="1260742" y="424561"/>
                  </a:lnTo>
                  <a:lnTo>
                    <a:pt x="1247846" y="468330"/>
                  </a:lnTo>
                  <a:lnTo>
                    <a:pt x="1222532" y="508241"/>
                  </a:lnTo>
                  <a:lnTo>
                    <a:pt x="1185146" y="541924"/>
                  </a:lnTo>
                  <a:lnTo>
                    <a:pt x="1141331" y="564657"/>
                  </a:lnTo>
                  <a:lnTo>
                    <a:pt x="1092563" y="576722"/>
                  </a:lnTo>
                  <a:lnTo>
                    <a:pt x="1083519" y="624396"/>
                  </a:lnTo>
                  <a:lnTo>
                    <a:pt x="1059169" y="665657"/>
                  </a:lnTo>
                  <a:lnTo>
                    <a:pt x="1022309" y="698054"/>
                  </a:lnTo>
                  <a:lnTo>
                    <a:pt x="975739" y="719137"/>
                  </a:lnTo>
                  <a:lnTo>
                    <a:pt x="922256" y="726455"/>
                  </a:lnTo>
                  <a:lnTo>
                    <a:pt x="899019" y="724848"/>
                  </a:lnTo>
                  <a:lnTo>
                    <a:pt x="876377" y="720455"/>
                  </a:lnTo>
                  <a:lnTo>
                    <a:pt x="854640" y="713347"/>
                  </a:lnTo>
                  <a:lnTo>
                    <a:pt x="834118" y="703595"/>
                  </a:lnTo>
                  <a:lnTo>
                    <a:pt x="812157" y="746757"/>
                  </a:lnTo>
                  <a:lnTo>
                    <a:pt x="779461" y="782020"/>
                  </a:lnTo>
                  <a:lnTo>
                    <a:pt x="738376" y="808259"/>
                  </a:lnTo>
                  <a:lnTo>
                    <a:pt x="691247" y="824349"/>
                  </a:lnTo>
                  <a:lnTo>
                    <a:pt x="640422" y="829164"/>
                  </a:lnTo>
                  <a:lnTo>
                    <a:pt x="588246" y="821578"/>
                  </a:lnTo>
                  <a:lnTo>
                    <a:pt x="556627" y="810289"/>
                  </a:lnTo>
                  <a:lnTo>
                    <a:pt x="527889" y="794416"/>
                  </a:lnTo>
                  <a:lnTo>
                    <a:pt x="502628" y="774376"/>
                  </a:lnTo>
                  <a:lnTo>
                    <a:pt x="481439" y="750585"/>
                  </a:lnTo>
                  <a:lnTo>
                    <a:pt x="434030" y="769938"/>
                  </a:lnTo>
                  <a:lnTo>
                    <a:pt x="384591" y="778854"/>
                  </a:lnTo>
                  <a:lnTo>
                    <a:pt x="334978" y="777751"/>
                  </a:lnTo>
                  <a:lnTo>
                    <a:pt x="287049" y="767046"/>
                  </a:lnTo>
                  <a:lnTo>
                    <a:pt x="242662" y="747157"/>
                  </a:lnTo>
                  <a:lnTo>
                    <a:pt x="203673" y="718501"/>
                  </a:lnTo>
                  <a:lnTo>
                    <a:pt x="171940" y="681497"/>
                  </a:lnTo>
                  <a:lnTo>
                    <a:pt x="171178" y="680227"/>
                  </a:lnTo>
                  <a:lnTo>
                    <a:pt x="170289" y="679084"/>
                  </a:lnTo>
                  <a:lnTo>
                    <a:pt x="169527" y="677814"/>
                  </a:lnTo>
                  <a:lnTo>
                    <a:pt x="119133" y="674080"/>
                  </a:lnTo>
                  <a:lnTo>
                    <a:pt x="75753" y="654129"/>
                  </a:lnTo>
                  <a:lnTo>
                    <a:pt x="43922" y="621129"/>
                  </a:lnTo>
                  <a:lnTo>
                    <a:pt x="28176" y="578246"/>
                  </a:lnTo>
                  <a:lnTo>
                    <a:pt x="27985" y="553503"/>
                  </a:lnTo>
                  <a:lnTo>
                    <a:pt x="33700" y="529558"/>
                  </a:lnTo>
                  <a:lnTo>
                    <a:pt x="45035" y="507255"/>
                  </a:lnTo>
                  <a:lnTo>
                    <a:pt x="61704" y="487441"/>
                  </a:lnTo>
                  <a:lnTo>
                    <a:pt x="24133" y="457247"/>
                  </a:lnTo>
                  <a:lnTo>
                    <a:pt x="3077" y="417814"/>
                  </a:lnTo>
                  <a:lnTo>
                    <a:pt x="0" y="374141"/>
                  </a:lnTo>
                  <a:lnTo>
                    <a:pt x="16365" y="331231"/>
                  </a:lnTo>
                  <a:lnTo>
                    <a:pt x="34411" y="309804"/>
                  </a:lnTo>
                  <a:lnTo>
                    <a:pt x="57195" y="292973"/>
                  </a:lnTo>
                  <a:lnTo>
                    <a:pt x="83694" y="281332"/>
                  </a:lnTo>
                  <a:lnTo>
                    <a:pt x="112885" y="275478"/>
                  </a:lnTo>
                  <a:lnTo>
                    <a:pt x="113901" y="272811"/>
                  </a:lnTo>
                  <a:close/>
                </a:path>
                <a:path w="1261109" h="829310">
                  <a:moveTo>
                    <a:pt x="137015" y="499506"/>
                  </a:moveTo>
                  <a:lnTo>
                    <a:pt x="117732" y="499516"/>
                  </a:lnTo>
                  <a:lnTo>
                    <a:pt x="98772" y="496919"/>
                  </a:lnTo>
                  <a:lnTo>
                    <a:pt x="80454" y="491773"/>
                  </a:lnTo>
                  <a:lnTo>
                    <a:pt x="63101" y="484139"/>
                  </a:lnTo>
                </a:path>
                <a:path w="1261109" h="829310">
                  <a:moveTo>
                    <a:pt x="202293" y="666892"/>
                  </a:moveTo>
                  <a:lnTo>
                    <a:pt x="194466" y="669417"/>
                  </a:lnTo>
                  <a:lnTo>
                    <a:pt x="186449" y="671464"/>
                  </a:lnTo>
                  <a:lnTo>
                    <a:pt x="178290" y="673036"/>
                  </a:lnTo>
                  <a:lnTo>
                    <a:pt x="170035" y="674131"/>
                  </a:lnTo>
                </a:path>
                <a:path w="1261109" h="829310">
                  <a:moveTo>
                    <a:pt x="481312" y="747283"/>
                  </a:moveTo>
                  <a:lnTo>
                    <a:pt x="475666" y="739261"/>
                  </a:lnTo>
                  <a:lnTo>
                    <a:pt x="470533" y="731012"/>
                  </a:lnTo>
                  <a:lnTo>
                    <a:pt x="465899" y="722548"/>
                  </a:lnTo>
                  <a:lnTo>
                    <a:pt x="461754" y="713882"/>
                  </a:lnTo>
                </a:path>
                <a:path w="1261109" h="829310">
                  <a:moveTo>
                    <a:pt x="841992" y="663971"/>
                  </a:moveTo>
                  <a:lnTo>
                    <a:pt x="840870" y="673278"/>
                  </a:lnTo>
                  <a:lnTo>
                    <a:pt x="839214" y="682513"/>
                  </a:lnTo>
                  <a:lnTo>
                    <a:pt x="837009" y="691653"/>
                  </a:lnTo>
                  <a:lnTo>
                    <a:pt x="834245" y="700674"/>
                  </a:lnTo>
                </a:path>
                <a:path w="1261109" h="829310">
                  <a:moveTo>
                    <a:pt x="996932" y="437657"/>
                  </a:moveTo>
                  <a:lnTo>
                    <a:pt x="1036544" y="461585"/>
                  </a:lnTo>
                  <a:lnTo>
                    <a:pt x="1066559" y="493823"/>
                  </a:lnTo>
                  <a:lnTo>
                    <a:pt x="1085478" y="532205"/>
                  </a:lnTo>
                  <a:lnTo>
                    <a:pt x="1091801" y="574563"/>
                  </a:lnTo>
                </a:path>
                <a:path w="1261109" h="829310">
                  <a:moveTo>
                    <a:pt x="1220960" y="291734"/>
                  </a:moveTo>
                  <a:lnTo>
                    <a:pt x="1212905" y="306163"/>
                  </a:lnTo>
                  <a:lnTo>
                    <a:pt x="1203100" y="319627"/>
                  </a:lnTo>
                  <a:lnTo>
                    <a:pt x="1191652" y="331972"/>
                  </a:lnTo>
                  <a:lnTo>
                    <a:pt x="1178669" y="343042"/>
                  </a:lnTo>
                </a:path>
                <a:path w="1261109" h="829310">
                  <a:moveTo>
                    <a:pt x="1119487" y="101234"/>
                  </a:moveTo>
                  <a:lnTo>
                    <a:pt x="1121011" y="109235"/>
                  </a:lnTo>
                  <a:lnTo>
                    <a:pt x="1121773" y="117363"/>
                  </a:lnTo>
                  <a:lnTo>
                    <a:pt x="1121646" y="125491"/>
                  </a:lnTo>
                </a:path>
                <a:path w="1261109" h="829310">
                  <a:moveTo>
                    <a:pt x="849358" y="72913"/>
                  </a:moveTo>
                  <a:lnTo>
                    <a:pt x="853805" y="64680"/>
                  </a:lnTo>
                  <a:lnTo>
                    <a:pt x="858930" y="56769"/>
                  </a:lnTo>
                  <a:lnTo>
                    <a:pt x="864699" y="49214"/>
                  </a:lnTo>
                  <a:lnTo>
                    <a:pt x="871075" y="42052"/>
                  </a:lnTo>
                </a:path>
                <a:path w="1261109" h="829310">
                  <a:moveTo>
                    <a:pt x="646666" y="87645"/>
                  </a:moveTo>
                  <a:lnTo>
                    <a:pt x="648616" y="80764"/>
                  </a:lnTo>
                  <a:lnTo>
                    <a:pt x="651031" y="74025"/>
                  </a:lnTo>
                  <a:lnTo>
                    <a:pt x="653899" y="67429"/>
                  </a:lnTo>
                  <a:lnTo>
                    <a:pt x="657207" y="60975"/>
                  </a:lnTo>
                </a:path>
                <a:path w="1261109" h="829310">
                  <a:moveTo>
                    <a:pt x="408922" y="96789"/>
                  </a:moveTo>
                  <a:lnTo>
                    <a:pt x="419088" y="102425"/>
                  </a:lnTo>
                  <a:lnTo>
                    <a:pt x="428813" y="108632"/>
                  </a:lnTo>
                  <a:lnTo>
                    <a:pt x="438086" y="115363"/>
                  </a:lnTo>
                  <a:lnTo>
                    <a:pt x="446895" y="122570"/>
                  </a:lnTo>
                </a:path>
                <a:path w="1261109" h="829310">
                  <a:moveTo>
                    <a:pt x="120505" y="300116"/>
                  </a:moveTo>
                  <a:lnTo>
                    <a:pt x="118437" y="293405"/>
                  </a:lnTo>
                  <a:lnTo>
                    <a:pt x="116631" y="286623"/>
                  </a:lnTo>
                  <a:lnTo>
                    <a:pt x="115111" y="279792"/>
                  </a:lnTo>
                  <a:lnTo>
                    <a:pt x="113901" y="27293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04047" y="3155442"/>
            <a:ext cx="70802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100" dirty="0">
                <a:latin typeface="Arial"/>
                <a:cs typeface="Arial"/>
              </a:rPr>
              <a:t>Q676U5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35580" y="1560243"/>
            <a:ext cx="1270635" cy="838835"/>
            <a:chOff x="4111579" y="1560242"/>
            <a:chExt cx="1270635" cy="838835"/>
          </a:xfrm>
        </p:grpSpPr>
        <p:sp>
          <p:nvSpPr>
            <p:cNvPr id="31" name="object 31"/>
            <p:cNvSpPr/>
            <p:nvPr/>
          </p:nvSpPr>
          <p:spPr>
            <a:xfrm>
              <a:off x="4116341" y="1565005"/>
              <a:ext cx="1261110" cy="829310"/>
            </a:xfrm>
            <a:custGeom>
              <a:avLst/>
              <a:gdLst/>
              <a:ahLst/>
              <a:cxnLst/>
              <a:rect l="l" t="t" r="r" b="b"/>
              <a:pathLst>
                <a:path w="1261110" h="829310">
                  <a:moveTo>
                    <a:pt x="778005" y="0"/>
                  </a:moveTo>
                  <a:lnTo>
                    <a:pt x="729549" y="5699"/>
                  </a:lnTo>
                  <a:lnTo>
                    <a:pt x="687022" y="27257"/>
                  </a:lnTo>
                  <a:lnTo>
                    <a:pt x="655937" y="63007"/>
                  </a:lnTo>
                  <a:lnTo>
                    <a:pt x="647584" y="56151"/>
                  </a:lnTo>
                  <a:lnTo>
                    <a:pt x="572543" y="24756"/>
                  </a:lnTo>
                  <a:lnTo>
                    <a:pt x="524400" y="24286"/>
                  </a:lnTo>
                  <a:lnTo>
                    <a:pt x="478787" y="36781"/>
                  </a:lnTo>
                  <a:lnTo>
                    <a:pt x="439178" y="61305"/>
                  </a:lnTo>
                  <a:lnTo>
                    <a:pt x="409049" y="96916"/>
                  </a:lnTo>
                  <a:lnTo>
                    <a:pt x="379394" y="84222"/>
                  </a:lnTo>
                  <a:lnTo>
                    <a:pt x="348025" y="76136"/>
                  </a:lnTo>
                  <a:lnTo>
                    <a:pt x="315608" y="72788"/>
                  </a:lnTo>
                  <a:lnTo>
                    <a:pt x="282811" y="74310"/>
                  </a:lnTo>
                  <a:lnTo>
                    <a:pt x="231793" y="86897"/>
                  </a:lnTo>
                  <a:lnTo>
                    <a:pt x="187768" y="110195"/>
                  </a:lnTo>
                  <a:lnTo>
                    <a:pt x="152350" y="142319"/>
                  </a:lnTo>
                  <a:lnTo>
                    <a:pt x="127156" y="181385"/>
                  </a:lnTo>
                  <a:lnTo>
                    <a:pt x="113801" y="225511"/>
                  </a:lnTo>
                  <a:lnTo>
                    <a:pt x="113901" y="272811"/>
                  </a:lnTo>
                  <a:lnTo>
                    <a:pt x="112885" y="275478"/>
                  </a:lnTo>
                  <a:lnTo>
                    <a:pt x="57195" y="292973"/>
                  </a:lnTo>
                  <a:lnTo>
                    <a:pt x="16365" y="331231"/>
                  </a:lnTo>
                  <a:lnTo>
                    <a:pt x="0" y="374141"/>
                  </a:lnTo>
                  <a:lnTo>
                    <a:pt x="3077" y="417814"/>
                  </a:lnTo>
                  <a:lnTo>
                    <a:pt x="24133" y="457247"/>
                  </a:lnTo>
                  <a:lnTo>
                    <a:pt x="61704" y="487441"/>
                  </a:lnTo>
                  <a:lnTo>
                    <a:pt x="45035" y="507255"/>
                  </a:lnTo>
                  <a:lnTo>
                    <a:pt x="33700" y="529558"/>
                  </a:lnTo>
                  <a:lnTo>
                    <a:pt x="27985" y="553503"/>
                  </a:lnTo>
                  <a:lnTo>
                    <a:pt x="28176" y="578246"/>
                  </a:lnTo>
                  <a:lnTo>
                    <a:pt x="43922" y="621129"/>
                  </a:lnTo>
                  <a:lnTo>
                    <a:pt x="75753" y="654129"/>
                  </a:lnTo>
                  <a:lnTo>
                    <a:pt x="119133" y="674080"/>
                  </a:lnTo>
                  <a:lnTo>
                    <a:pt x="169527" y="677814"/>
                  </a:lnTo>
                  <a:lnTo>
                    <a:pt x="171940" y="681497"/>
                  </a:lnTo>
                  <a:lnTo>
                    <a:pt x="203673" y="718501"/>
                  </a:lnTo>
                  <a:lnTo>
                    <a:pt x="242662" y="747157"/>
                  </a:lnTo>
                  <a:lnTo>
                    <a:pt x="287049" y="767046"/>
                  </a:lnTo>
                  <a:lnTo>
                    <a:pt x="334978" y="777751"/>
                  </a:lnTo>
                  <a:lnTo>
                    <a:pt x="384591" y="778854"/>
                  </a:lnTo>
                  <a:lnTo>
                    <a:pt x="434030" y="769938"/>
                  </a:lnTo>
                  <a:lnTo>
                    <a:pt x="481439" y="750585"/>
                  </a:lnTo>
                  <a:lnTo>
                    <a:pt x="502646" y="774376"/>
                  </a:lnTo>
                  <a:lnTo>
                    <a:pt x="527937" y="794416"/>
                  </a:lnTo>
                  <a:lnTo>
                    <a:pt x="556680" y="810289"/>
                  </a:lnTo>
                  <a:lnTo>
                    <a:pt x="588246" y="821578"/>
                  </a:lnTo>
                  <a:lnTo>
                    <a:pt x="640422" y="829164"/>
                  </a:lnTo>
                  <a:lnTo>
                    <a:pt x="691247" y="824349"/>
                  </a:lnTo>
                  <a:lnTo>
                    <a:pt x="738376" y="808259"/>
                  </a:lnTo>
                  <a:lnTo>
                    <a:pt x="779461" y="782020"/>
                  </a:lnTo>
                  <a:lnTo>
                    <a:pt x="812157" y="746757"/>
                  </a:lnTo>
                  <a:lnTo>
                    <a:pt x="834118" y="703595"/>
                  </a:lnTo>
                  <a:lnTo>
                    <a:pt x="854640" y="713347"/>
                  </a:lnTo>
                  <a:lnTo>
                    <a:pt x="876377" y="720455"/>
                  </a:lnTo>
                  <a:lnTo>
                    <a:pt x="899019" y="724848"/>
                  </a:lnTo>
                  <a:lnTo>
                    <a:pt x="922256" y="726455"/>
                  </a:lnTo>
                  <a:lnTo>
                    <a:pt x="975739" y="719137"/>
                  </a:lnTo>
                  <a:lnTo>
                    <a:pt x="1022309" y="698054"/>
                  </a:lnTo>
                  <a:lnTo>
                    <a:pt x="1059169" y="665657"/>
                  </a:lnTo>
                  <a:lnTo>
                    <a:pt x="1083519" y="624396"/>
                  </a:lnTo>
                  <a:lnTo>
                    <a:pt x="1092563" y="576722"/>
                  </a:lnTo>
                  <a:lnTo>
                    <a:pt x="1117423" y="572071"/>
                  </a:lnTo>
                  <a:lnTo>
                    <a:pt x="1164000" y="554577"/>
                  </a:lnTo>
                  <a:lnTo>
                    <a:pt x="1222532" y="508241"/>
                  </a:lnTo>
                  <a:lnTo>
                    <a:pt x="1247846" y="468330"/>
                  </a:lnTo>
                  <a:lnTo>
                    <a:pt x="1260742" y="424561"/>
                  </a:lnTo>
                  <a:lnTo>
                    <a:pt x="1260875" y="379299"/>
                  </a:lnTo>
                  <a:lnTo>
                    <a:pt x="1247899" y="334911"/>
                  </a:lnTo>
                  <a:lnTo>
                    <a:pt x="1221468" y="293766"/>
                  </a:lnTo>
                  <a:lnTo>
                    <a:pt x="1224389" y="287797"/>
                  </a:lnTo>
                  <a:lnTo>
                    <a:pt x="1226675" y="281701"/>
                  </a:lnTo>
                  <a:lnTo>
                    <a:pt x="1228580" y="275478"/>
                  </a:lnTo>
                  <a:lnTo>
                    <a:pt x="1233862" y="231021"/>
                  </a:lnTo>
                  <a:lnTo>
                    <a:pt x="1223776" y="188838"/>
                  </a:lnTo>
                  <a:lnTo>
                    <a:pt x="1200114" y="151751"/>
                  </a:lnTo>
                  <a:lnTo>
                    <a:pt x="1164669" y="122583"/>
                  </a:lnTo>
                  <a:lnTo>
                    <a:pt x="1119233" y="104155"/>
                  </a:lnTo>
                  <a:lnTo>
                    <a:pt x="1112823" y="83030"/>
                  </a:lnTo>
                  <a:lnTo>
                    <a:pt x="1088622" y="45541"/>
                  </a:lnTo>
                  <a:lnTo>
                    <a:pt x="1032447" y="9037"/>
                  </a:lnTo>
                  <a:lnTo>
                    <a:pt x="989706" y="280"/>
                  </a:lnTo>
                  <a:lnTo>
                    <a:pt x="946428" y="3470"/>
                  </a:lnTo>
                  <a:lnTo>
                    <a:pt x="905912" y="18364"/>
                  </a:lnTo>
                  <a:lnTo>
                    <a:pt x="871456" y="44719"/>
                  </a:lnTo>
                  <a:lnTo>
                    <a:pt x="861972" y="34829"/>
                  </a:lnTo>
                  <a:lnTo>
                    <a:pt x="851310" y="25987"/>
                  </a:lnTo>
                  <a:lnTo>
                    <a:pt x="839577" y="18287"/>
                  </a:lnTo>
                  <a:lnTo>
                    <a:pt x="826879" y="11826"/>
                  </a:lnTo>
                  <a:lnTo>
                    <a:pt x="778005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6341" y="1565005"/>
              <a:ext cx="1261110" cy="829310"/>
            </a:xfrm>
            <a:custGeom>
              <a:avLst/>
              <a:gdLst/>
              <a:ahLst/>
              <a:cxnLst/>
              <a:rect l="l" t="t" r="r" b="b"/>
              <a:pathLst>
                <a:path w="1261110" h="829310">
                  <a:moveTo>
                    <a:pt x="113901" y="272811"/>
                  </a:moveTo>
                  <a:lnTo>
                    <a:pt x="113801" y="225511"/>
                  </a:lnTo>
                  <a:lnTo>
                    <a:pt x="127156" y="181385"/>
                  </a:lnTo>
                  <a:lnTo>
                    <a:pt x="152350" y="142319"/>
                  </a:lnTo>
                  <a:lnTo>
                    <a:pt x="187768" y="110195"/>
                  </a:lnTo>
                  <a:lnTo>
                    <a:pt x="231793" y="86897"/>
                  </a:lnTo>
                  <a:lnTo>
                    <a:pt x="282811" y="74310"/>
                  </a:lnTo>
                  <a:lnTo>
                    <a:pt x="315608" y="72788"/>
                  </a:lnTo>
                  <a:lnTo>
                    <a:pt x="348025" y="76136"/>
                  </a:lnTo>
                  <a:lnTo>
                    <a:pt x="379394" y="84222"/>
                  </a:lnTo>
                  <a:lnTo>
                    <a:pt x="409049" y="96916"/>
                  </a:lnTo>
                  <a:lnTo>
                    <a:pt x="439178" y="61305"/>
                  </a:lnTo>
                  <a:lnTo>
                    <a:pt x="478787" y="36781"/>
                  </a:lnTo>
                  <a:lnTo>
                    <a:pt x="524400" y="24286"/>
                  </a:lnTo>
                  <a:lnTo>
                    <a:pt x="572543" y="24756"/>
                  </a:lnTo>
                  <a:lnTo>
                    <a:pt x="619742" y="39131"/>
                  </a:lnTo>
                  <a:lnTo>
                    <a:pt x="655937" y="63007"/>
                  </a:lnTo>
                  <a:lnTo>
                    <a:pt x="687022" y="27257"/>
                  </a:lnTo>
                  <a:lnTo>
                    <a:pt x="729549" y="5699"/>
                  </a:lnTo>
                  <a:lnTo>
                    <a:pt x="778005" y="0"/>
                  </a:lnTo>
                  <a:lnTo>
                    <a:pt x="826879" y="11826"/>
                  </a:lnTo>
                  <a:lnTo>
                    <a:pt x="839577" y="18287"/>
                  </a:lnTo>
                  <a:lnTo>
                    <a:pt x="851310" y="25987"/>
                  </a:lnTo>
                  <a:lnTo>
                    <a:pt x="861972" y="34829"/>
                  </a:lnTo>
                  <a:lnTo>
                    <a:pt x="871456" y="44719"/>
                  </a:lnTo>
                  <a:lnTo>
                    <a:pt x="905912" y="18364"/>
                  </a:lnTo>
                  <a:lnTo>
                    <a:pt x="946428" y="3470"/>
                  </a:lnTo>
                  <a:lnTo>
                    <a:pt x="989706" y="280"/>
                  </a:lnTo>
                  <a:lnTo>
                    <a:pt x="1032447" y="9037"/>
                  </a:lnTo>
                  <a:lnTo>
                    <a:pt x="1071354" y="29987"/>
                  </a:lnTo>
                  <a:lnTo>
                    <a:pt x="1102532" y="63357"/>
                  </a:lnTo>
                  <a:lnTo>
                    <a:pt x="1119233" y="104155"/>
                  </a:lnTo>
                  <a:lnTo>
                    <a:pt x="1164669" y="122583"/>
                  </a:lnTo>
                  <a:lnTo>
                    <a:pt x="1200114" y="151751"/>
                  </a:lnTo>
                  <a:lnTo>
                    <a:pt x="1223776" y="188838"/>
                  </a:lnTo>
                  <a:lnTo>
                    <a:pt x="1233862" y="231021"/>
                  </a:lnTo>
                  <a:lnTo>
                    <a:pt x="1228580" y="275478"/>
                  </a:lnTo>
                  <a:lnTo>
                    <a:pt x="1226675" y="281701"/>
                  </a:lnTo>
                  <a:lnTo>
                    <a:pt x="1224389" y="287797"/>
                  </a:lnTo>
                  <a:lnTo>
                    <a:pt x="1221468" y="293766"/>
                  </a:lnTo>
                  <a:lnTo>
                    <a:pt x="1247899" y="334911"/>
                  </a:lnTo>
                  <a:lnTo>
                    <a:pt x="1260875" y="379299"/>
                  </a:lnTo>
                  <a:lnTo>
                    <a:pt x="1260742" y="424561"/>
                  </a:lnTo>
                  <a:lnTo>
                    <a:pt x="1247846" y="468330"/>
                  </a:lnTo>
                  <a:lnTo>
                    <a:pt x="1222532" y="508241"/>
                  </a:lnTo>
                  <a:lnTo>
                    <a:pt x="1185146" y="541924"/>
                  </a:lnTo>
                  <a:lnTo>
                    <a:pt x="1141331" y="564657"/>
                  </a:lnTo>
                  <a:lnTo>
                    <a:pt x="1092563" y="576722"/>
                  </a:lnTo>
                  <a:lnTo>
                    <a:pt x="1083519" y="624396"/>
                  </a:lnTo>
                  <a:lnTo>
                    <a:pt x="1059169" y="665657"/>
                  </a:lnTo>
                  <a:lnTo>
                    <a:pt x="1022309" y="698054"/>
                  </a:lnTo>
                  <a:lnTo>
                    <a:pt x="975739" y="719137"/>
                  </a:lnTo>
                  <a:lnTo>
                    <a:pt x="922256" y="726455"/>
                  </a:lnTo>
                  <a:lnTo>
                    <a:pt x="899019" y="724848"/>
                  </a:lnTo>
                  <a:lnTo>
                    <a:pt x="876377" y="720455"/>
                  </a:lnTo>
                  <a:lnTo>
                    <a:pt x="854640" y="713347"/>
                  </a:lnTo>
                  <a:lnTo>
                    <a:pt x="834118" y="703595"/>
                  </a:lnTo>
                  <a:lnTo>
                    <a:pt x="812157" y="746757"/>
                  </a:lnTo>
                  <a:lnTo>
                    <a:pt x="779461" y="782020"/>
                  </a:lnTo>
                  <a:lnTo>
                    <a:pt x="738376" y="808259"/>
                  </a:lnTo>
                  <a:lnTo>
                    <a:pt x="691247" y="824349"/>
                  </a:lnTo>
                  <a:lnTo>
                    <a:pt x="640422" y="829164"/>
                  </a:lnTo>
                  <a:lnTo>
                    <a:pt x="588246" y="821578"/>
                  </a:lnTo>
                  <a:lnTo>
                    <a:pt x="556680" y="810289"/>
                  </a:lnTo>
                  <a:lnTo>
                    <a:pt x="527937" y="794416"/>
                  </a:lnTo>
                  <a:lnTo>
                    <a:pt x="502646" y="774376"/>
                  </a:lnTo>
                  <a:lnTo>
                    <a:pt x="481439" y="750585"/>
                  </a:lnTo>
                  <a:lnTo>
                    <a:pt x="434030" y="769938"/>
                  </a:lnTo>
                  <a:lnTo>
                    <a:pt x="384591" y="778854"/>
                  </a:lnTo>
                  <a:lnTo>
                    <a:pt x="334978" y="777751"/>
                  </a:lnTo>
                  <a:lnTo>
                    <a:pt x="287049" y="767046"/>
                  </a:lnTo>
                  <a:lnTo>
                    <a:pt x="242662" y="747157"/>
                  </a:lnTo>
                  <a:lnTo>
                    <a:pt x="203673" y="718501"/>
                  </a:lnTo>
                  <a:lnTo>
                    <a:pt x="171940" y="681497"/>
                  </a:lnTo>
                  <a:lnTo>
                    <a:pt x="171178" y="680227"/>
                  </a:lnTo>
                  <a:lnTo>
                    <a:pt x="170289" y="679084"/>
                  </a:lnTo>
                  <a:lnTo>
                    <a:pt x="169527" y="677814"/>
                  </a:lnTo>
                  <a:lnTo>
                    <a:pt x="119133" y="674080"/>
                  </a:lnTo>
                  <a:lnTo>
                    <a:pt x="75753" y="654129"/>
                  </a:lnTo>
                  <a:lnTo>
                    <a:pt x="43922" y="621129"/>
                  </a:lnTo>
                  <a:lnTo>
                    <a:pt x="28176" y="578246"/>
                  </a:lnTo>
                  <a:lnTo>
                    <a:pt x="27985" y="553503"/>
                  </a:lnTo>
                  <a:lnTo>
                    <a:pt x="33700" y="529558"/>
                  </a:lnTo>
                  <a:lnTo>
                    <a:pt x="45035" y="507255"/>
                  </a:lnTo>
                  <a:lnTo>
                    <a:pt x="61704" y="487441"/>
                  </a:lnTo>
                  <a:lnTo>
                    <a:pt x="24133" y="457247"/>
                  </a:lnTo>
                  <a:lnTo>
                    <a:pt x="3077" y="417814"/>
                  </a:lnTo>
                  <a:lnTo>
                    <a:pt x="0" y="374141"/>
                  </a:lnTo>
                  <a:lnTo>
                    <a:pt x="16365" y="331231"/>
                  </a:lnTo>
                  <a:lnTo>
                    <a:pt x="34411" y="309804"/>
                  </a:lnTo>
                  <a:lnTo>
                    <a:pt x="57195" y="292973"/>
                  </a:lnTo>
                  <a:lnTo>
                    <a:pt x="83694" y="281332"/>
                  </a:lnTo>
                  <a:lnTo>
                    <a:pt x="112885" y="275478"/>
                  </a:lnTo>
                  <a:lnTo>
                    <a:pt x="113901" y="272811"/>
                  </a:lnTo>
                  <a:close/>
                </a:path>
                <a:path w="1261110" h="829310">
                  <a:moveTo>
                    <a:pt x="137015" y="499506"/>
                  </a:moveTo>
                  <a:lnTo>
                    <a:pt x="117732" y="499516"/>
                  </a:lnTo>
                  <a:lnTo>
                    <a:pt x="98772" y="496919"/>
                  </a:lnTo>
                  <a:lnTo>
                    <a:pt x="80454" y="491773"/>
                  </a:lnTo>
                  <a:lnTo>
                    <a:pt x="63101" y="484139"/>
                  </a:lnTo>
                </a:path>
                <a:path w="1261110" h="829310">
                  <a:moveTo>
                    <a:pt x="202293" y="666892"/>
                  </a:moveTo>
                  <a:lnTo>
                    <a:pt x="194466" y="669416"/>
                  </a:lnTo>
                  <a:lnTo>
                    <a:pt x="186449" y="671464"/>
                  </a:lnTo>
                  <a:lnTo>
                    <a:pt x="178290" y="673036"/>
                  </a:lnTo>
                  <a:lnTo>
                    <a:pt x="170035" y="674131"/>
                  </a:lnTo>
                </a:path>
                <a:path w="1261110" h="829310">
                  <a:moveTo>
                    <a:pt x="481312" y="747283"/>
                  </a:moveTo>
                  <a:lnTo>
                    <a:pt x="475666" y="739261"/>
                  </a:lnTo>
                  <a:lnTo>
                    <a:pt x="470533" y="731012"/>
                  </a:lnTo>
                  <a:lnTo>
                    <a:pt x="465899" y="722548"/>
                  </a:lnTo>
                  <a:lnTo>
                    <a:pt x="461754" y="713882"/>
                  </a:lnTo>
                </a:path>
                <a:path w="1261110" h="829310">
                  <a:moveTo>
                    <a:pt x="841992" y="663971"/>
                  </a:moveTo>
                  <a:lnTo>
                    <a:pt x="840870" y="673278"/>
                  </a:lnTo>
                  <a:lnTo>
                    <a:pt x="839214" y="682513"/>
                  </a:lnTo>
                  <a:lnTo>
                    <a:pt x="837009" y="691653"/>
                  </a:lnTo>
                  <a:lnTo>
                    <a:pt x="834245" y="700674"/>
                  </a:lnTo>
                </a:path>
                <a:path w="1261110" h="829310">
                  <a:moveTo>
                    <a:pt x="996932" y="437657"/>
                  </a:moveTo>
                  <a:lnTo>
                    <a:pt x="1036544" y="461585"/>
                  </a:lnTo>
                  <a:lnTo>
                    <a:pt x="1066559" y="493823"/>
                  </a:lnTo>
                  <a:lnTo>
                    <a:pt x="1085478" y="532205"/>
                  </a:lnTo>
                  <a:lnTo>
                    <a:pt x="1091801" y="574563"/>
                  </a:lnTo>
                </a:path>
                <a:path w="1261110" h="829310">
                  <a:moveTo>
                    <a:pt x="1220960" y="291734"/>
                  </a:moveTo>
                  <a:lnTo>
                    <a:pt x="1212905" y="306163"/>
                  </a:lnTo>
                  <a:lnTo>
                    <a:pt x="1203100" y="319627"/>
                  </a:lnTo>
                  <a:lnTo>
                    <a:pt x="1191652" y="331972"/>
                  </a:lnTo>
                  <a:lnTo>
                    <a:pt x="1178669" y="343042"/>
                  </a:lnTo>
                </a:path>
                <a:path w="1261110" h="829310">
                  <a:moveTo>
                    <a:pt x="1119487" y="101234"/>
                  </a:moveTo>
                  <a:lnTo>
                    <a:pt x="1121011" y="109235"/>
                  </a:lnTo>
                  <a:lnTo>
                    <a:pt x="1121773" y="117363"/>
                  </a:lnTo>
                  <a:lnTo>
                    <a:pt x="1121646" y="125491"/>
                  </a:lnTo>
                </a:path>
                <a:path w="1261110" h="829310">
                  <a:moveTo>
                    <a:pt x="849358" y="72913"/>
                  </a:moveTo>
                  <a:lnTo>
                    <a:pt x="853805" y="64680"/>
                  </a:lnTo>
                  <a:lnTo>
                    <a:pt x="858930" y="56769"/>
                  </a:lnTo>
                  <a:lnTo>
                    <a:pt x="864699" y="49214"/>
                  </a:lnTo>
                  <a:lnTo>
                    <a:pt x="871075" y="42052"/>
                  </a:lnTo>
                </a:path>
                <a:path w="1261110" h="829310">
                  <a:moveTo>
                    <a:pt x="646666" y="87645"/>
                  </a:moveTo>
                  <a:lnTo>
                    <a:pt x="648616" y="80764"/>
                  </a:lnTo>
                  <a:lnTo>
                    <a:pt x="651031" y="74025"/>
                  </a:lnTo>
                  <a:lnTo>
                    <a:pt x="653899" y="67429"/>
                  </a:lnTo>
                  <a:lnTo>
                    <a:pt x="657207" y="60975"/>
                  </a:lnTo>
                </a:path>
                <a:path w="1261110" h="829310">
                  <a:moveTo>
                    <a:pt x="408922" y="96789"/>
                  </a:moveTo>
                  <a:lnTo>
                    <a:pt x="419088" y="102425"/>
                  </a:lnTo>
                  <a:lnTo>
                    <a:pt x="428813" y="108632"/>
                  </a:lnTo>
                  <a:lnTo>
                    <a:pt x="438086" y="115363"/>
                  </a:lnTo>
                  <a:lnTo>
                    <a:pt x="446895" y="122570"/>
                  </a:lnTo>
                </a:path>
                <a:path w="1261110" h="829310">
                  <a:moveTo>
                    <a:pt x="120505" y="300116"/>
                  </a:moveTo>
                  <a:lnTo>
                    <a:pt x="118437" y="293405"/>
                  </a:lnTo>
                  <a:lnTo>
                    <a:pt x="116631" y="286623"/>
                  </a:lnTo>
                  <a:lnTo>
                    <a:pt x="115111" y="279792"/>
                  </a:lnTo>
                  <a:lnTo>
                    <a:pt x="113901" y="27293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853810" y="1805127"/>
            <a:ext cx="70866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spc="-100" dirty="0">
                <a:latin typeface="Arial"/>
                <a:cs typeface="Arial"/>
              </a:rPr>
              <a:t>Q67</a:t>
            </a:r>
            <a:r>
              <a:rPr sz="1600" spc="-95" dirty="0">
                <a:latin typeface="Arial"/>
                <a:cs typeface="Arial"/>
              </a:rPr>
              <a:t>6</a:t>
            </a:r>
            <a:r>
              <a:rPr sz="1600" spc="-100" dirty="0">
                <a:latin typeface="Arial"/>
                <a:cs typeface="Arial"/>
              </a:rPr>
              <a:t>U5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80919" y="2512694"/>
            <a:ext cx="1517015" cy="838200"/>
          </a:xfrm>
          <a:custGeom>
            <a:avLst/>
            <a:gdLst/>
            <a:ahLst/>
            <a:cxnLst/>
            <a:rect l="l" t="t" r="r" b="b"/>
            <a:pathLst>
              <a:path w="1517014" h="838200">
                <a:moveTo>
                  <a:pt x="1516634" y="454660"/>
                </a:moveTo>
                <a:lnTo>
                  <a:pt x="1440815" y="415671"/>
                </a:lnTo>
                <a:lnTo>
                  <a:pt x="1440751" y="421259"/>
                </a:lnTo>
                <a:lnTo>
                  <a:pt x="1432179" y="417068"/>
                </a:lnTo>
                <a:lnTo>
                  <a:pt x="1432471" y="447090"/>
                </a:lnTo>
                <a:lnTo>
                  <a:pt x="1375537" y="445770"/>
                </a:lnTo>
                <a:lnTo>
                  <a:pt x="1305306" y="442595"/>
                </a:lnTo>
                <a:lnTo>
                  <a:pt x="1235456" y="438150"/>
                </a:lnTo>
                <a:lnTo>
                  <a:pt x="1166241" y="432689"/>
                </a:lnTo>
                <a:lnTo>
                  <a:pt x="1097534" y="426085"/>
                </a:lnTo>
                <a:lnTo>
                  <a:pt x="1029843" y="418211"/>
                </a:lnTo>
                <a:lnTo>
                  <a:pt x="963041" y="409448"/>
                </a:lnTo>
                <a:lnTo>
                  <a:pt x="897382" y="399669"/>
                </a:lnTo>
                <a:lnTo>
                  <a:pt x="832993" y="389001"/>
                </a:lnTo>
                <a:lnTo>
                  <a:pt x="769874" y="377317"/>
                </a:lnTo>
                <a:lnTo>
                  <a:pt x="708406" y="364744"/>
                </a:lnTo>
                <a:lnTo>
                  <a:pt x="648462" y="351536"/>
                </a:lnTo>
                <a:lnTo>
                  <a:pt x="590423" y="337312"/>
                </a:lnTo>
                <a:lnTo>
                  <a:pt x="534289" y="322453"/>
                </a:lnTo>
                <a:lnTo>
                  <a:pt x="480187" y="306832"/>
                </a:lnTo>
                <a:lnTo>
                  <a:pt x="428371" y="290576"/>
                </a:lnTo>
                <a:lnTo>
                  <a:pt x="378968" y="273685"/>
                </a:lnTo>
                <a:lnTo>
                  <a:pt x="331978" y="256286"/>
                </a:lnTo>
                <a:lnTo>
                  <a:pt x="287655" y="238252"/>
                </a:lnTo>
                <a:lnTo>
                  <a:pt x="246126" y="219837"/>
                </a:lnTo>
                <a:lnTo>
                  <a:pt x="207518" y="201041"/>
                </a:lnTo>
                <a:lnTo>
                  <a:pt x="171958" y="181737"/>
                </a:lnTo>
                <a:lnTo>
                  <a:pt x="124841" y="152019"/>
                </a:lnTo>
                <a:lnTo>
                  <a:pt x="85217" y="122047"/>
                </a:lnTo>
                <a:lnTo>
                  <a:pt x="53848" y="91567"/>
                </a:lnTo>
                <a:lnTo>
                  <a:pt x="25527" y="50927"/>
                </a:lnTo>
                <a:lnTo>
                  <a:pt x="13208" y="10668"/>
                </a:lnTo>
                <a:lnTo>
                  <a:pt x="12700" y="0"/>
                </a:lnTo>
                <a:lnTo>
                  <a:pt x="0" y="762"/>
                </a:lnTo>
                <a:lnTo>
                  <a:pt x="9017" y="45085"/>
                </a:lnTo>
                <a:lnTo>
                  <a:pt x="35179" y="88900"/>
                </a:lnTo>
                <a:lnTo>
                  <a:pt x="65024" y="121031"/>
                </a:lnTo>
                <a:lnTo>
                  <a:pt x="102997" y="152146"/>
                </a:lnTo>
                <a:lnTo>
                  <a:pt x="148717" y="182626"/>
                </a:lnTo>
                <a:lnTo>
                  <a:pt x="183261" y="202438"/>
                </a:lnTo>
                <a:lnTo>
                  <a:pt x="220726" y="221742"/>
                </a:lnTo>
                <a:lnTo>
                  <a:pt x="261239" y="240665"/>
                </a:lnTo>
                <a:lnTo>
                  <a:pt x="304673" y="259080"/>
                </a:lnTo>
                <a:lnTo>
                  <a:pt x="350647" y="276860"/>
                </a:lnTo>
                <a:lnTo>
                  <a:pt x="399161" y="294259"/>
                </a:lnTo>
                <a:lnTo>
                  <a:pt x="476377" y="319024"/>
                </a:lnTo>
                <a:lnTo>
                  <a:pt x="530733" y="334645"/>
                </a:lnTo>
                <a:lnTo>
                  <a:pt x="587121" y="349631"/>
                </a:lnTo>
                <a:lnTo>
                  <a:pt x="645541" y="363855"/>
                </a:lnTo>
                <a:lnTo>
                  <a:pt x="705612" y="377190"/>
                </a:lnTo>
                <a:lnTo>
                  <a:pt x="767334" y="389763"/>
                </a:lnTo>
                <a:lnTo>
                  <a:pt x="830580" y="401447"/>
                </a:lnTo>
                <a:lnTo>
                  <a:pt x="895350" y="412242"/>
                </a:lnTo>
                <a:lnTo>
                  <a:pt x="961136" y="422021"/>
                </a:lnTo>
                <a:lnTo>
                  <a:pt x="1028192" y="430784"/>
                </a:lnTo>
                <a:lnTo>
                  <a:pt x="1096137" y="438658"/>
                </a:lnTo>
                <a:lnTo>
                  <a:pt x="1164971" y="445389"/>
                </a:lnTo>
                <a:lnTo>
                  <a:pt x="1234440" y="450850"/>
                </a:lnTo>
                <a:lnTo>
                  <a:pt x="1283690" y="453974"/>
                </a:lnTo>
                <a:lnTo>
                  <a:pt x="1233170" y="456692"/>
                </a:lnTo>
                <a:lnTo>
                  <a:pt x="1165352" y="461391"/>
                </a:lnTo>
                <a:lnTo>
                  <a:pt x="1098169" y="467106"/>
                </a:lnTo>
                <a:lnTo>
                  <a:pt x="1031748" y="473710"/>
                </a:lnTo>
                <a:lnTo>
                  <a:pt x="966343" y="481076"/>
                </a:lnTo>
                <a:lnTo>
                  <a:pt x="902081" y="489458"/>
                </a:lnTo>
                <a:lnTo>
                  <a:pt x="838835" y="498602"/>
                </a:lnTo>
                <a:lnTo>
                  <a:pt x="777113" y="508381"/>
                </a:lnTo>
                <a:lnTo>
                  <a:pt x="716788" y="518922"/>
                </a:lnTo>
                <a:lnTo>
                  <a:pt x="658114" y="530352"/>
                </a:lnTo>
                <a:lnTo>
                  <a:pt x="601218" y="542417"/>
                </a:lnTo>
                <a:lnTo>
                  <a:pt x="546100" y="554990"/>
                </a:lnTo>
                <a:lnTo>
                  <a:pt x="493014" y="568071"/>
                </a:lnTo>
                <a:lnTo>
                  <a:pt x="442214" y="581914"/>
                </a:lnTo>
                <a:lnTo>
                  <a:pt x="393700" y="596265"/>
                </a:lnTo>
                <a:lnTo>
                  <a:pt x="347345" y="611124"/>
                </a:lnTo>
                <a:lnTo>
                  <a:pt x="303784" y="626364"/>
                </a:lnTo>
                <a:lnTo>
                  <a:pt x="262890" y="642112"/>
                </a:lnTo>
                <a:lnTo>
                  <a:pt x="224663" y="658241"/>
                </a:lnTo>
                <a:lnTo>
                  <a:pt x="189484" y="674751"/>
                </a:lnTo>
                <a:lnTo>
                  <a:pt x="142494" y="700151"/>
                </a:lnTo>
                <a:lnTo>
                  <a:pt x="102870" y="726313"/>
                </a:lnTo>
                <a:lnTo>
                  <a:pt x="70993" y="753110"/>
                </a:lnTo>
                <a:lnTo>
                  <a:pt x="41275" y="790067"/>
                </a:lnTo>
                <a:lnTo>
                  <a:pt x="28067" y="828421"/>
                </a:lnTo>
                <a:lnTo>
                  <a:pt x="27432" y="837438"/>
                </a:lnTo>
                <a:lnTo>
                  <a:pt x="40132" y="838200"/>
                </a:lnTo>
                <a:lnTo>
                  <a:pt x="40640" y="829310"/>
                </a:lnTo>
                <a:lnTo>
                  <a:pt x="42164" y="820928"/>
                </a:lnTo>
                <a:lnTo>
                  <a:pt x="64389" y="778891"/>
                </a:lnTo>
                <a:lnTo>
                  <a:pt x="99441" y="744855"/>
                </a:lnTo>
                <a:lnTo>
                  <a:pt x="135382" y="719328"/>
                </a:lnTo>
                <a:lnTo>
                  <a:pt x="179070" y="694309"/>
                </a:lnTo>
                <a:lnTo>
                  <a:pt x="229997" y="669798"/>
                </a:lnTo>
                <a:lnTo>
                  <a:pt x="267589" y="653923"/>
                </a:lnTo>
                <a:lnTo>
                  <a:pt x="308229" y="638302"/>
                </a:lnTo>
                <a:lnTo>
                  <a:pt x="374142" y="615696"/>
                </a:lnTo>
                <a:lnTo>
                  <a:pt x="421259" y="601218"/>
                </a:lnTo>
                <a:lnTo>
                  <a:pt x="470789" y="587248"/>
                </a:lnTo>
                <a:lnTo>
                  <a:pt x="549148" y="567309"/>
                </a:lnTo>
                <a:lnTo>
                  <a:pt x="604012" y="554736"/>
                </a:lnTo>
                <a:lnTo>
                  <a:pt x="660654" y="542798"/>
                </a:lnTo>
                <a:lnTo>
                  <a:pt x="719201" y="531495"/>
                </a:lnTo>
                <a:lnTo>
                  <a:pt x="779272" y="520827"/>
                </a:lnTo>
                <a:lnTo>
                  <a:pt x="840867" y="511048"/>
                </a:lnTo>
                <a:lnTo>
                  <a:pt x="903859" y="501904"/>
                </a:lnTo>
                <a:lnTo>
                  <a:pt x="967994" y="493649"/>
                </a:lnTo>
                <a:lnTo>
                  <a:pt x="1033145" y="486283"/>
                </a:lnTo>
                <a:lnTo>
                  <a:pt x="1099439" y="479679"/>
                </a:lnTo>
                <a:lnTo>
                  <a:pt x="1166368" y="474091"/>
                </a:lnTo>
                <a:lnTo>
                  <a:pt x="1234059" y="469392"/>
                </a:lnTo>
                <a:lnTo>
                  <a:pt x="1302258" y="465582"/>
                </a:lnTo>
                <a:lnTo>
                  <a:pt x="1370838" y="462915"/>
                </a:lnTo>
                <a:lnTo>
                  <a:pt x="1432623" y="461657"/>
                </a:lnTo>
                <a:lnTo>
                  <a:pt x="1432941" y="493268"/>
                </a:lnTo>
                <a:lnTo>
                  <a:pt x="1440065" y="489623"/>
                </a:lnTo>
                <a:lnTo>
                  <a:pt x="1440053" y="491871"/>
                </a:lnTo>
                <a:lnTo>
                  <a:pt x="1505127" y="460248"/>
                </a:lnTo>
                <a:lnTo>
                  <a:pt x="1497355" y="460248"/>
                </a:lnTo>
                <a:lnTo>
                  <a:pt x="1497952" y="459943"/>
                </a:lnTo>
                <a:lnTo>
                  <a:pt x="1505762" y="459943"/>
                </a:lnTo>
                <a:lnTo>
                  <a:pt x="1516634" y="45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92013" y="2375661"/>
            <a:ext cx="875665" cy="629920"/>
          </a:xfrm>
          <a:custGeom>
            <a:avLst/>
            <a:gdLst/>
            <a:ahLst/>
            <a:cxnLst/>
            <a:rect l="l" t="t" r="r" b="b"/>
            <a:pathLst>
              <a:path w="875664" h="629919">
                <a:moveTo>
                  <a:pt x="605790" y="540258"/>
                </a:moveTo>
                <a:lnTo>
                  <a:pt x="533654" y="495046"/>
                </a:lnTo>
                <a:lnTo>
                  <a:pt x="530669" y="525691"/>
                </a:lnTo>
                <a:lnTo>
                  <a:pt x="509270" y="521970"/>
                </a:lnTo>
                <a:lnTo>
                  <a:pt x="461645" y="507619"/>
                </a:lnTo>
                <a:lnTo>
                  <a:pt x="415290" y="488315"/>
                </a:lnTo>
                <a:lnTo>
                  <a:pt x="370332" y="464058"/>
                </a:lnTo>
                <a:lnTo>
                  <a:pt x="327279" y="435483"/>
                </a:lnTo>
                <a:lnTo>
                  <a:pt x="286639" y="403098"/>
                </a:lnTo>
                <a:lnTo>
                  <a:pt x="248412" y="367157"/>
                </a:lnTo>
                <a:lnTo>
                  <a:pt x="213360" y="328168"/>
                </a:lnTo>
                <a:lnTo>
                  <a:pt x="181737" y="286385"/>
                </a:lnTo>
                <a:lnTo>
                  <a:pt x="153924" y="242062"/>
                </a:lnTo>
                <a:lnTo>
                  <a:pt x="130302" y="196088"/>
                </a:lnTo>
                <a:lnTo>
                  <a:pt x="111252" y="148463"/>
                </a:lnTo>
                <a:lnTo>
                  <a:pt x="97282" y="99822"/>
                </a:lnTo>
                <a:lnTo>
                  <a:pt x="88646" y="50292"/>
                </a:lnTo>
                <a:lnTo>
                  <a:pt x="85598" y="0"/>
                </a:lnTo>
                <a:lnTo>
                  <a:pt x="72898" y="508"/>
                </a:lnTo>
                <a:lnTo>
                  <a:pt x="75946" y="51435"/>
                </a:lnTo>
                <a:lnTo>
                  <a:pt x="84836" y="102235"/>
                </a:lnTo>
                <a:lnTo>
                  <a:pt x="99187" y="152273"/>
                </a:lnTo>
                <a:lnTo>
                  <a:pt x="118618" y="201041"/>
                </a:lnTo>
                <a:lnTo>
                  <a:pt x="142748" y="248158"/>
                </a:lnTo>
                <a:lnTo>
                  <a:pt x="171069" y="293243"/>
                </a:lnTo>
                <a:lnTo>
                  <a:pt x="203454" y="336042"/>
                </a:lnTo>
                <a:lnTo>
                  <a:pt x="239268" y="375920"/>
                </a:lnTo>
                <a:lnTo>
                  <a:pt x="278003" y="412496"/>
                </a:lnTo>
                <a:lnTo>
                  <a:pt x="319659" y="445643"/>
                </a:lnTo>
                <a:lnTo>
                  <a:pt x="363601" y="474853"/>
                </a:lnTo>
                <a:lnTo>
                  <a:pt x="409575" y="499618"/>
                </a:lnTo>
                <a:lnTo>
                  <a:pt x="457073" y="519430"/>
                </a:lnTo>
                <a:lnTo>
                  <a:pt x="505968" y="534289"/>
                </a:lnTo>
                <a:lnTo>
                  <a:pt x="529450" y="538314"/>
                </a:lnTo>
                <a:lnTo>
                  <a:pt x="526288" y="570865"/>
                </a:lnTo>
                <a:lnTo>
                  <a:pt x="605459" y="540385"/>
                </a:lnTo>
                <a:lnTo>
                  <a:pt x="605790" y="540258"/>
                </a:lnTo>
                <a:close/>
              </a:path>
              <a:path w="875664" h="629919">
                <a:moveTo>
                  <a:pt x="875411" y="591566"/>
                </a:moveTo>
                <a:lnTo>
                  <a:pt x="862711" y="585216"/>
                </a:lnTo>
                <a:lnTo>
                  <a:pt x="799211" y="553466"/>
                </a:lnTo>
                <a:lnTo>
                  <a:pt x="799211" y="585216"/>
                </a:lnTo>
                <a:lnTo>
                  <a:pt x="0" y="585216"/>
                </a:lnTo>
                <a:lnTo>
                  <a:pt x="0" y="597916"/>
                </a:lnTo>
                <a:lnTo>
                  <a:pt x="799211" y="597916"/>
                </a:lnTo>
                <a:lnTo>
                  <a:pt x="799211" y="629666"/>
                </a:lnTo>
                <a:lnTo>
                  <a:pt x="862711" y="597916"/>
                </a:lnTo>
                <a:lnTo>
                  <a:pt x="875411" y="591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37814" y="4650994"/>
            <a:ext cx="685800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260" dirty="0">
                <a:latin typeface="Arial"/>
                <a:cs typeface="Arial"/>
              </a:rPr>
              <a:t>Sea</a:t>
            </a:r>
            <a:r>
              <a:rPr sz="2800" spc="-195" dirty="0">
                <a:latin typeface="Arial"/>
                <a:cs typeface="Arial"/>
              </a:rPr>
              <a:t>r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-85" dirty="0">
                <a:latin typeface="Arial"/>
                <a:cs typeface="Arial"/>
              </a:rPr>
              <a:t>h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U</a:t>
            </a:r>
            <a:r>
              <a:rPr sz="2800" spc="-150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43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50" dirty="0">
                <a:latin typeface="Arial"/>
                <a:cs typeface="Arial"/>
              </a:rPr>
              <a:t>o</a:t>
            </a:r>
            <a:r>
              <a:rPr sz="2800" spc="25" dirty="0">
                <a:latin typeface="Arial"/>
                <a:cs typeface="Arial"/>
              </a:rPr>
              <a:t>t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u</a:t>
            </a:r>
            <a:r>
              <a:rPr sz="2800" spc="-200" dirty="0">
                <a:latin typeface="Arial"/>
                <a:cs typeface="Arial"/>
              </a:rPr>
              <a:t>s</a:t>
            </a:r>
            <a:r>
              <a:rPr sz="2800" spc="-90" dirty="0">
                <a:latin typeface="Arial"/>
                <a:cs typeface="Arial"/>
              </a:rPr>
              <a:t>i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-160" dirty="0">
                <a:latin typeface="Arial"/>
                <a:cs typeface="Arial"/>
              </a:rPr>
              <a:t>g 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130" dirty="0">
                <a:latin typeface="Arial"/>
                <a:cs typeface="Arial"/>
              </a:rPr>
              <a:t>d</a:t>
            </a:r>
            <a:r>
              <a:rPr sz="2800" spc="-145" dirty="0">
                <a:latin typeface="Arial"/>
                <a:cs typeface="Arial"/>
              </a:rPr>
              <a:t>e</a:t>
            </a:r>
            <a:r>
              <a:rPr sz="2800" spc="-120" dirty="0">
                <a:latin typeface="Arial"/>
                <a:cs typeface="Arial"/>
              </a:rPr>
              <a:t>n</a:t>
            </a:r>
            <a:r>
              <a:rPr sz="2800" spc="90" dirty="0">
                <a:latin typeface="Arial"/>
                <a:cs typeface="Arial"/>
              </a:rPr>
              <a:t>ti</a:t>
            </a:r>
            <a:r>
              <a:rPr sz="2800" spc="50" dirty="0">
                <a:latin typeface="Arial"/>
                <a:cs typeface="Arial"/>
              </a:rPr>
              <a:t>f</a:t>
            </a:r>
            <a:r>
              <a:rPr sz="2800" spc="45" dirty="0">
                <a:latin typeface="Arial"/>
                <a:cs typeface="Arial"/>
              </a:rPr>
              <a:t>i</a:t>
            </a:r>
            <a:r>
              <a:rPr sz="2800" spc="-75" dirty="0">
                <a:latin typeface="Arial"/>
                <a:cs typeface="Arial"/>
              </a:rPr>
              <a:t>e</a:t>
            </a:r>
            <a:r>
              <a:rPr sz="2800" spc="-90" dirty="0">
                <a:latin typeface="Arial"/>
                <a:cs typeface="Arial"/>
              </a:rPr>
              <a:t>r</a:t>
            </a:r>
            <a:r>
              <a:rPr sz="2800" spc="-30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2800" spc="-300" dirty="0">
                <a:latin typeface="Arial"/>
                <a:cs typeface="Arial"/>
              </a:rPr>
              <a:t>F</a:t>
            </a:r>
            <a:r>
              <a:rPr sz="2800" spc="-110" dirty="0">
                <a:latin typeface="Arial"/>
                <a:cs typeface="Arial"/>
              </a:rPr>
              <a:t>i</a:t>
            </a:r>
            <a:r>
              <a:rPr sz="2800" spc="-90" dirty="0">
                <a:latin typeface="Arial"/>
                <a:cs typeface="Arial"/>
              </a:rPr>
              <a:t>n</a:t>
            </a:r>
            <a:r>
              <a:rPr sz="2800" spc="-85" dirty="0">
                <a:latin typeface="Arial"/>
                <a:cs typeface="Arial"/>
              </a:rPr>
              <a:t>d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54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80" dirty="0">
                <a:latin typeface="Arial"/>
                <a:cs typeface="Arial"/>
              </a:rPr>
              <a:t>es</a:t>
            </a:r>
            <a:r>
              <a:rPr sz="2800" spc="-204" dirty="0">
                <a:latin typeface="Arial"/>
                <a:cs typeface="Arial"/>
              </a:rPr>
              <a:t>p</a:t>
            </a:r>
            <a:r>
              <a:rPr sz="2800" spc="-85" dirty="0">
                <a:latin typeface="Arial"/>
                <a:cs typeface="Arial"/>
              </a:rPr>
              <a:t>on</a:t>
            </a:r>
            <a:r>
              <a:rPr sz="2800" spc="-100" dirty="0">
                <a:latin typeface="Arial"/>
                <a:cs typeface="Arial"/>
              </a:rPr>
              <a:t>d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100" dirty="0">
                <a:latin typeface="Arial"/>
                <a:cs typeface="Arial"/>
              </a:rPr>
              <a:t>n</a:t>
            </a:r>
            <a:r>
              <a:rPr sz="2800" spc="-235" dirty="0">
                <a:latin typeface="Arial"/>
                <a:cs typeface="Arial"/>
              </a:rPr>
              <a:t>g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g</a:t>
            </a:r>
            <a:r>
              <a:rPr sz="2800" spc="-120" dirty="0">
                <a:latin typeface="Arial"/>
                <a:cs typeface="Arial"/>
              </a:rPr>
              <a:t>e</a:t>
            </a:r>
            <a:r>
              <a:rPr sz="2800" spc="-140" dirty="0">
                <a:latin typeface="Arial"/>
                <a:cs typeface="Arial"/>
              </a:rPr>
              <a:t>n</a:t>
            </a:r>
            <a:r>
              <a:rPr sz="2800" spc="-229" dirty="0">
                <a:latin typeface="Arial"/>
                <a:cs typeface="Arial"/>
              </a:rPr>
              <a:t>es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-85" dirty="0">
                <a:latin typeface="Arial"/>
                <a:cs typeface="Arial"/>
              </a:rPr>
              <a:t>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5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70" dirty="0">
                <a:latin typeface="Arial"/>
                <a:cs typeface="Arial"/>
              </a:rPr>
              <a:t>ei</a:t>
            </a:r>
            <a:r>
              <a:rPr sz="2800" spc="-85" dirty="0">
                <a:latin typeface="Arial"/>
                <a:cs typeface="Arial"/>
              </a:rPr>
              <a:t>n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e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75" dirty="0">
                <a:latin typeface="Arial"/>
                <a:cs typeface="Arial"/>
              </a:rPr>
              <a:t>tri</a:t>
            </a:r>
            <a:r>
              <a:rPr sz="2800" spc="-229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0451E556-C087-2D4E-AD43-252FCCE3A3EE}"/>
              </a:ext>
            </a:extLst>
          </p:cNvPr>
          <p:cNvSpPr txBox="1">
            <a:spLocks/>
          </p:cNvSpPr>
          <p:nvPr/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pc="-7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  <a:endParaRPr lang="en-US" spc="-7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3663" y="1024128"/>
            <a:ext cx="3331464" cy="41361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5311" y="1475232"/>
            <a:ext cx="4602480" cy="22920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13120" y="3968496"/>
            <a:ext cx="4602480" cy="2679700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79095" marR="680720" indent="-287020">
              <a:spcBef>
                <a:spcPts val="240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270" dirty="0">
                <a:latin typeface="Arial"/>
                <a:cs typeface="Arial"/>
              </a:rPr>
              <a:t>U</a:t>
            </a:r>
            <a:r>
              <a:rPr sz="2400" spc="-195" dirty="0">
                <a:latin typeface="Arial"/>
                <a:cs typeface="Arial"/>
              </a:rPr>
              <a:t>s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ID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ma</a:t>
            </a:r>
            <a:r>
              <a:rPr sz="2400" spc="-90" dirty="0">
                <a:latin typeface="Arial"/>
                <a:cs typeface="Arial"/>
              </a:rPr>
              <a:t>p</a:t>
            </a:r>
            <a:r>
              <a:rPr sz="2400" spc="-70" dirty="0">
                <a:latin typeface="Arial"/>
                <a:cs typeface="Arial"/>
              </a:rPr>
              <a:t>p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204" dirty="0">
                <a:latin typeface="Arial"/>
                <a:cs typeface="Arial"/>
              </a:rPr>
              <a:t>g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5" dirty="0">
                <a:latin typeface="Arial"/>
                <a:cs typeface="Arial"/>
              </a:rPr>
              <a:t>o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50" dirty="0">
                <a:latin typeface="Arial"/>
                <a:cs typeface="Arial"/>
              </a:rPr>
              <a:t>o  </a:t>
            </a:r>
            <a:r>
              <a:rPr sz="2400" spc="-225" dirty="0">
                <a:latin typeface="Arial"/>
                <a:cs typeface="Arial"/>
              </a:rPr>
              <a:t>c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105" dirty="0">
                <a:latin typeface="Arial"/>
                <a:cs typeface="Arial"/>
              </a:rPr>
              <a:t>n</a:t>
            </a:r>
            <a:r>
              <a:rPr sz="2400" spc="-150" dirty="0">
                <a:latin typeface="Arial"/>
                <a:cs typeface="Arial"/>
              </a:rPr>
              <a:t>v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U</a:t>
            </a:r>
            <a:r>
              <a:rPr sz="2400" spc="-114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20" dirty="0">
                <a:latin typeface="Arial"/>
                <a:cs typeface="Arial"/>
              </a:rPr>
              <a:t>P</a:t>
            </a:r>
            <a:r>
              <a:rPr sz="2400" spc="-150" dirty="0">
                <a:latin typeface="Arial"/>
                <a:cs typeface="Arial"/>
              </a:rPr>
              <a:t>r</a:t>
            </a:r>
            <a:r>
              <a:rPr sz="2400" spc="4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65" dirty="0">
                <a:latin typeface="Arial"/>
                <a:cs typeface="Arial"/>
              </a:rPr>
              <a:t>d</a:t>
            </a:r>
            <a:r>
              <a:rPr sz="2400" spc="-35" dirty="0">
                <a:latin typeface="Arial"/>
                <a:cs typeface="Arial"/>
              </a:rPr>
              <a:t>en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185" dirty="0">
                <a:latin typeface="Arial"/>
                <a:cs typeface="Arial"/>
              </a:rPr>
              <a:t>s  </a:t>
            </a:r>
            <a:r>
              <a:rPr sz="2400" spc="-85" dirty="0">
                <a:latin typeface="Arial"/>
                <a:cs typeface="Arial"/>
              </a:rPr>
              <a:t>(</a:t>
            </a:r>
            <a:r>
              <a:rPr sz="2400" spc="-190" dirty="0">
                <a:latin typeface="Arial"/>
                <a:cs typeface="Arial"/>
              </a:rPr>
              <a:t>ac</a:t>
            </a:r>
            <a:r>
              <a:rPr sz="2400" spc="-195" dirty="0">
                <a:latin typeface="Arial"/>
                <a:cs typeface="Arial"/>
              </a:rPr>
              <a:t>c</a:t>
            </a:r>
            <a:r>
              <a:rPr sz="2400" spc="-165" dirty="0">
                <a:latin typeface="Arial"/>
                <a:cs typeface="Arial"/>
              </a:rPr>
              <a:t>essi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nu</a:t>
            </a:r>
            <a:r>
              <a:rPr sz="2400" spc="-95" dirty="0">
                <a:latin typeface="Arial"/>
                <a:cs typeface="Arial"/>
              </a:rPr>
              <a:t>m</a:t>
            </a:r>
            <a:r>
              <a:rPr sz="2400" spc="-55" dirty="0">
                <a:latin typeface="Arial"/>
                <a:cs typeface="Arial"/>
              </a:rPr>
              <a:t>b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85" dirty="0">
                <a:latin typeface="Arial"/>
                <a:cs typeface="Arial"/>
              </a:rPr>
              <a:t>r</a:t>
            </a:r>
            <a:r>
              <a:rPr sz="2400" spc="-204" dirty="0">
                <a:latin typeface="Arial"/>
                <a:cs typeface="Arial"/>
              </a:rPr>
              <a:t>s</a:t>
            </a:r>
            <a:r>
              <a:rPr sz="2400" spc="-135" dirty="0">
                <a:latin typeface="Arial"/>
                <a:cs typeface="Arial"/>
              </a:rPr>
              <a:t>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g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00" dirty="0">
                <a:latin typeface="Arial"/>
                <a:cs typeface="Arial"/>
              </a:rPr>
              <a:t>n</a:t>
            </a:r>
            <a:r>
              <a:rPr sz="2400" spc="-95" dirty="0">
                <a:latin typeface="Arial"/>
                <a:cs typeface="Arial"/>
              </a:rPr>
              <a:t>e  </a:t>
            </a:r>
            <a:r>
              <a:rPr sz="2400" spc="-150" dirty="0">
                <a:latin typeface="Arial"/>
                <a:cs typeface="Arial"/>
              </a:rPr>
              <a:t>names</a:t>
            </a:r>
            <a:endParaRPr sz="2400">
              <a:latin typeface="Arial"/>
              <a:cs typeface="Arial"/>
            </a:endParaRPr>
          </a:p>
          <a:p>
            <a:pPr marL="379095" marR="331470" indent="-287020">
              <a:spcBef>
                <a:spcPts val="5"/>
              </a:spcBef>
              <a:buChar char="•"/>
              <a:tabLst>
                <a:tab pos="379095" algn="l"/>
                <a:tab pos="379730" algn="l"/>
              </a:tabLst>
            </a:pPr>
            <a:r>
              <a:rPr sz="2400" spc="-470" dirty="0">
                <a:latin typeface="Arial"/>
                <a:cs typeface="Arial"/>
              </a:rPr>
              <a:t>C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110" dirty="0">
                <a:latin typeface="Arial"/>
                <a:cs typeface="Arial"/>
              </a:rPr>
              <a:t>n</a:t>
            </a:r>
            <a:r>
              <a:rPr sz="2400" spc="-145" dirty="0">
                <a:latin typeface="Arial"/>
                <a:cs typeface="Arial"/>
              </a:rPr>
              <a:t>v</a:t>
            </a:r>
            <a:r>
              <a:rPr sz="2400" spc="10" dirty="0">
                <a:latin typeface="Arial"/>
                <a:cs typeface="Arial"/>
              </a:rPr>
              <a:t>ert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55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-</a:t>
            </a:r>
            <a:r>
              <a:rPr sz="2400" spc="-85" dirty="0">
                <a:latin typeface="Arial"/>
                <a:cs typeface="Arial"/>
              </a:rPr>
              <a:t>Uni</a:t>
            </a:r>
            <a:r>
              <a:rPr sz="2400" spc="-35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4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t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85" dirty="0">
                <a:latin typeface="Arial"/>
                <a:cs typeface="Arial"/>
              </a:rPr>
              <a:t>r</a:t>
            </a:r>
            <a:r>
              <a:rPr sz="2400" spc="-185" dirty="0">
                <a:latin typeface="Arial"/>
                <a:cs typeface="Arial"/>
              </a:rPr>
              <a:t>s 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U</a:t>
            </a:r>
            <a:r>
              <a:rPr sz="2400" spc="-11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35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ac</a:t>
            </a:r>
            <a:r>
              <a:rPr sz="2400" spc="-195" dirty="0">
                <a:latin typeface="Arial"/>
                <a:cs typeface="Arial"/>
              </a:rPr>
              <a:t>c</a:t>
            </a:r>
            <a:r>
              <a:rPr sz="2400" spc="-165" dirty="0">
                <a:latin typeface="Arial"/>
                <a:cs typeface="Arial"/>
              </a:rPr>
              <a:t>essi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nu</a:t>
            </a:r>
            <a:r>
              <a:rPr sz="2400" spc="-95" dirty="0">
                <a:latin typeface="Arial"/>
                <a:cs typeface="Arial"/>
              </a:rPr>
              <a:t>m</a:t>
            </a:r>
            <a:r>
              <a:rPr sz="2400" spc="-55" dirty="0">
                <a:latin typeface="Arial"/>
                <a:cs typeface="Arial"/>
              </a:rPr>
              <a:t>b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185" dirty="0">
                <a:latin typeface="Arial"/>
                <a:cs typeface="Arial"/>
              </a:rPr>
              <a:t>s  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vi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v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85" dirty="0">
                <a:latin typeface="Arial"/>
                <a:cs typeface="Arial"/>
              </a:rPr>
              <a:t>r</a:t>
            </a:r>
            <a:r>
              <a:rPr sz="2400" spc="-229" dirty="0">
                <a:latin typeface="Arial"/>
                <a:cs typeface="Arial"/>
              </a:rPr>
              <a:t>sa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6423" y="3212593"/>
            <a:ext cx="881380" cy="436245"/>
            <a:chOff x="3392423" y="3212592"/>
            <a:chExt cx="881380" cy="436245"/>
          </a:xfrm>
        </p:grpSpPr>
        <p:sp>
          <p:nvSpPr>
            <p:cNvPr id="6" name="object 6"/>
            <p:cNvSpPr/>
            <p:nvPr/>
          </p:nvSpPr>
          <p:spPr>
            <a:xfrm>
              <a:off x="3396995" y="3217164"/>
              <a:ext cx="871855" cy="426720"/>
            </a:xfrm>
            <a:custGeom>
              <a:avLst/>
              <a:gdLst/>
              <a:ahLst/>
              <a:cxnLst/>
              <a:rect l="l" t="t" r="r" b="b"/>
              <a:pathLst>
                <a:path w="871854" h="426720">
                  <a:moveTo>
                    <a:pt x="658367" y="0"/>
                  </a:moveTo>
                  <a:lnTo>
                    <a:pt x="658367" y="106680"/>
                  </a:lnTo>
                  <a:lnTo>
                    <a:pt x="0" y="106680"/>
                  </a:lnTo>
                  <a:lnTo>
                    <a:pt x="0" y="320039"/>
                  </a:lnTo>
                  <a:lnTo>
                    <a:pt x="658367" y="320039"/>
                  </a:lnTo>
                  <a:lnTo>
                    <a:pt x="658367" y="426719"/>
                  </a:lnTo>
                  <a:lnTo>
                    <a:pt x="871727" y="213360"/>
                  </a:lnTo>
                  <a:lnTo>
                    <a:pt x="65836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6995" y="3217164"/>
              <a:ext cx="871855" cy="426720"/>
            </a:xfrm>
            <a:custGeom>
              <a:avLst/>
              <a:gdLst/>
              <a:ahLst/>
              <a:cxnLst/>
              <a:rect l="l" t="t" r="r" b="b"/>
              <a:pathLst>
                <a:path w="871854" h="426720">
                  <a:moveTo>
                    <a:pt x="0" y="106680"/>
                  </a:moveTo>
                  <a:lnTo>
                    <a:pt x="658367" y="106680"/>
                  </a:lnTo>
                  <a:lnTo>
                    <a:pt x="658367" y="0"/>
                  </a:lnTo>
                  <a:lnTo>
                    <a:pt x="871727" y="213360"/>
                  </a:lnTo>
                  <a:lnTo>
                    <a:pt x="658367" y="426719"/>
                  </a:lnTo>
                  <a:lnTo>
                    <a:pt x="658367" y="320039"/>
                  </a:lnTo>
                  <a:lnTo>
                    <a:pt x="0" y="320039"/>
                  </a:lnTo>
                  <a:lnTo>
                    <a:pt x="0" y="1066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65376" y="4642104"/>
            <a:ext cx="4051935" cy="673735"/>
            <a:chOff x="341375" y="4642103"/>
            <a:chExt cx="4051935" cy="673735"/>
          </a:xfrm>
        </p:grpSpPr>
        <p:sp>
          <p:nvSpPr>
            <p:cNvPr id="9" name="object 9"/>
            <p:cNvSpPr/>
            <p:nvPr/>
          </p:nvSpPr>
          <p:spPr>
            <a:xfrm>
              <a:off x="361187" y="4661915"/>
              <a:ext cx="3331845" cy="356870"/>
            </a:xfrm>
            <a:custGeom>
              <a:avLst/>
              <a:gdLst/>
              <a:ahLst/>
              <a:cxnLst/>
              <a:rect l="l" t="t" r="r" b="b"/>
              <a:pathLst>
                <a:path w="3331845" h="356870">
                  <a:moveTo>
                    <a:pt x="0" y="356616"/>
                  </a:moveTo>
                  <a:lnTo>
                    <a:pt x="3331464" y="356616"/>
                  </a:lnTo>
                  <a:lnTo>
                    <a:pt x="3331464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1128" y="4840223"/>
              <a:ext cx="702310" cy="475615"/>
            </a:xfrm>
            <a:custGeom>
              <a:avLst/>
              <a:gdLst/>
              <a:ahLst/>
              <a:cxnLst/>
              <a:rect l="l" t="t" r="r" b="b"/>
              <a:pathLst>
                <a:path w="702310" h="475614">
                  <a:moveTo>
                    <a:pt x="66731" y="37268"/>
                  </a:moveTo>
                  <a:lnTo>
                    <a:pt x="59634" y="47819"/>
                  </a:lnTo>
                  <a:lnTo>
                    <a:pt x="694944" y="475106"/>
                  </a:lnTo>
                  <a:lnTo>
                    <a:pt x="702056" y="464566"/>
                  </a:lnTo>
                  <a:lnTo>
                    <a:pt x="66731" y="37268"/>
                  </a:lnTo>
                  <a:close/>
                </a:path>
                <a:path w="702310" h="475614">
                  <a:moveTo>
                    <a:pt x="0" y="0"/>
                  </a:moveTo>
                  <a:lnTo>
                    <a:pt x="41910" y="74168"/>
                  </a:lnTo>
                  <a:lnTo>
                    <a:pt x="59634" y="47819"/>
                  </a:lnTo>
                  <a:lnTo>
                    <a:pt x="49149" y="40767"/>
                  </a:lnTo>
                  <a:lnTo>
                    <a:pt x="56261" y="30225"/>
                  </a:lnTo>
                  <a:lnTo>
                    <a:pt x="71469" y="30225"/>
                  </a:lnTo>
                  <a:lnTo>
                    <a:pt x="84455" y="10921"/>
                  </a:lnTo>
                  <a:lnTo>
                    <a:pt x="0" y="0"/>
                  </a:lnTo>
                  <a:close/>
                </a:path>
                <a:path w="702310" h="475614">
                  <a:moveTo>
                    <a:pt x="56261" y="30225"/>
                  </a:moveTo>
                  <a:lnTo>
                    <a:pt x="49149" y="40767"/>
                  </a:lnTo>
                  <a:lnTo>
                    <a:pt x="59634" y="47819"/>
                  </a:lnTo>
                  <a:lnTo>
                    <a:pt x="66731" y="37268"/>
                  </a:lnTo>
                  <a:lnTo>
                    <a:pt x="56261" y="30225"/>
                  </a:lnTo>
                  <a:close/>
                </a:path>
                <a:path w="702310" h="475614">
                  <a:moveTo>
                    <a:pt x="71469" y="30225"/>
                  </a:moveTo>
                  <a:lnTo>
                    <a:pt x="56261" y="30225"/>
                  </a:lnTo>
                  <a:lnTo>
                    <a:pt x="66731" y="37268"/>
                  </a:lnTo>
                  <a:lnTo>
                    <a:pt x="71469" y="30225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5">
            <a:extLst>
              <a:ext uri="{FF2B5EF4-FFF2-40B4-BE49-F238E27FC236}">
                <a16:creationId xmlns:a16="http://schemas.microsoft.com/office/drawing/2014/main" id="{4D8EB096-E72A-4349-B642-4BF8A04C1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3289" y="835153"/>
            <a:ext cx="8373109" cy="883575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2075" marR="404495">
              <a:spcBef>
                <a:spcPts val="170"/>
              </a:spcBef>
            </a:pPr>
            <a:r>
              <a:rPr sz="2800" spc="-229" dirty="0">
                <a:latin typeface="Arial"/>
                <a:cs typeface="Arial"/>
              </a:rPr>
              <a:t>Use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Peptide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search </a:t>
            </a:r>
            <a:r>
              <a:rPr sz="2800" dirty="0">
                <a:latin typeface="Arial"/>
                <a:cs typeface="Arial"/>
              </a:rPr>
              <a:t>tool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main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homepage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find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e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75" dirty="0">
                <a:latin typeface="Arial"/>
                <a:cs typeface="Arial"/>
              </a:rPr>
              <a:t>tri</a:t>
            </a:r>
            <a:r>
              <a:rPr sz="2800" spc="-229" dirty="0">
                <a:latin typeface="Arial"/>
                <a:cs typeface="Arial"/>
              </a:rPr>
              <a:t>es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54" dirty="0">
                <a:latin typeface="Arial"/>
                <a:cs typeface="Arial"/>
              </a:rPr>
              <a:t>c</a:t>
            </a:r>
            <a:r>
              <a:rPr sz="2800" spc="-85" dirty="0">
                <a:latin typeface="Arial"/>
                <a:cs typeface="Arial"/>
              </a:rPr>
              <a:t>o</a:t>
            </a:r>
            <a:r>
              <a:rPr sz="2800" spc="-110" dirty="0">
                <a:latin typeface="Arial"/>
                <a:cs typeface="Arial"/>
              </a:rPr>
              <a:t>n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95" dirty="0">
                <a:latin typeface="Arial"/>
                <a:cs typeface="Arial"/>
              </a:rPr>
              <a:t>ai</a:t>
            </a:r>
            <a:r>
              <a:rPr sz="2800" spc="-100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100" dirty="0">
                <a:latin typeface="Arial"/>
                <a:cs typeface="Arial"/>
              </a:rPr>
              <a:t>n</a:t>
            </a:r>
            <a:r>
              <a:rPr sz="2800" spc="-235" dirty="0">
                <a:latin typeface="Arial"/>
                <a:cs typeface="Arial"/>
              </a:rPr>
              <a:t>g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sp</a:t>
            </a:r>
            <a:r>
              <a:rPr sz="2800" spc="-204" dirty="0">
                <a:latin typeface="Arial"/>
                <a:cs typeface="Arial"/>
              </a:rPr>
              <a:t>e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80" dirty="0">
                <a:latin typeface="Arial"/>
                <a:cs typeface="Arial"/>
              </a:rPr>
              <a:t>f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215" dirty="0">
                <a:latin typeface="Arial"/>
                <a:cs typeface="Arial"/>
              </a:rPr>
              <a:t>c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se</a:t>
            </a:r>
            <a:r>
              <a:rPr sz="2800" spc="-204" dirty="0">
                <a:latin typeface="Arial"/>
                <a:cs typeface="Arial"/>
              </a:rPr>
              <a:t>q</a:t>
            </a:r>
            <a:r>
              <a:rPr sz="2800" spc="-100" dirty="0">
                <a:latin typeface="Arial"/>
                <a:cs typeface="Arial"/>
              </a:rPr>
              <a:t>u</a:t>
            </a:r>
            <a:r>
              <a:rPr sz="2800" spc="-120" dirty="0">
                <a:latin typeface="Arial"/>
                <a:cs typeface="Arial"/>
              </a:rPr>
              <a:t>e</a:t>
            </a:r>
            <a:r>
              <a:rPr sz="2800" spc="-140" dirty="0">
                <a:latin typeface="Arial"/>
                <a:cs typeface="Arial"/>
              </a:rPr>
              <a:t>n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-16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3825" y="4765675"/>
            <a:ext cx="53594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MALRLLRRAARGAAAAALLRLKASLAADIPRLGYSSSSHH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0516" y="471906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5" dirty="0">
                <a:latin typeface="Arial"/>
                <a:cs typeface="Arial"/>
              </a:rPr>
              <a:t>=</a:t>
            </a:r>
            <a:endParaRPr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64080" y="4511041"/>
            <a:ext cx="1018540" cy="802005"/>
            <a:chOff x="640080" y="4511040"/>
            <a:chExt cx="1018540" cy="802005"/>
          </a:xfrm>
        </p:grpSpPr>
        <p:sp>
          <p:nvSpPr>
            <p:cNvPr id="6" name="object 6"/>
            <p:cNvSpPr/>
            <p:nvPr/>
          </p:nvSpPr>
          <p:spPr>
            <a:xfrm>
              <a:off x="644652" y="4515612"/>
              <a:ext cx="1009015" cy="792480"/>
            </a:xfrm>
            <a:custGeom>
              <a:avLst/>
              <a:gdLst/>
              <a:ahLst/>
              <a:cxnLst/>
              <a:rect l="l" t="t" r="r" b="b"/>
              <a:pathLst>
                <a:path w="1009014" h="792479">
                  <a:moveTo>
                    <a:pt x="1008888" y="0"/>
                  </a:moveTo>
                  <a:lnTo>
                    <a:pt x="168148" y="0"/>
                  </a:lnTo>
                  <a:lnTo>
                    <a:pt x="140874" y="5186"/>
                  </a:lnTo>
                  <a:lnTo>
                    <a:pt x="90875" y="44230"/>
                  </a:lnTo>
                  <a:lnTo>
                    <a:pt x="68843" y="76456"/>
                  </a:lnTo>
                  <a:lnTo>
                    <a:pt x="49250" y="116062"/>
                  </a:lnTo>
                  <a:lnTo>
                    <a:pt x="32443" y="162232"/>
                  </a:lnTo>
                  <a:lnTo>
                    <a:pt x="18768" y="214152"/>
                  </a:lnTo>
                  <a:lnTo>
                    <a:pt x="8572" y="271003"/>
                  </a:lnTo>
                  <a:lnTo>
                    <a:pt x="2200" y="331971"/>
                  </a:lnTo>
                  <a:lnTo>
                    <a:pt x="0" y="396239"/>
                  </a:lnTo>
                  <a:lnTo>
                    <a:pt x="2200" y="460508"/>
                  </a:lnTo>
                  <a:lnTo>
                    <a:pt x="8572" y="521476"/>
                  </a:lnTo>
                  <a:lnTo>
                    <a:pt x="18768" y="578327"/>
                  </a:lnTo>
                  <a:lnTo>
                    <a:pt x="32443" y="630247"/>
                  </a:lnTo>
                  <a:lnTo>
                    <a:pt x="49250" y="676417"/>
                  </a:lnTo>
                  <a:lnTo>
                    <a:pt x="68843" y="716023"/>
                  </a:lnTo>
                  <a:lnTo>
                    <a:pt x="90875" y="748249"/>
                  </a:lnTo>
                  <a:lnTo>
                    <a:pt x="140874" y="787293"/>
                  </a:lnTo>
                  <a:lnTo>
                    <a:pt x="168148" y="792479"/>
                  </a:lnTo>
                  <a:lnTo>
                    <a:pt x="1008888" y="792479"/>
                  </a:lnTo>
                  <a:lnTo>
                    <a:pt x="981620" y="787293"/>
                  </a:lnTo>
                  <a:lnTo>
                    <a:pt x="955751" y="772277"/>
                  </a:lnTo>
                  <a:lnTo>
                    <a:pt x="909594" y="716023"/>
                  </a:lnTo>
                  <a:lnTo>
                    <a:pt x="890000" y="676417"/>
                  </a:lnTo>
                  <a:lnTo>
                    <a:pt x="873191" y="630247"/>
                  </a:lnTo>
                  <a:lnTo>
                    <a:pt x="859513" y="578327"/>
                  </a:lnTo>
                  <a:lnTo>
                    <a:pt x="849315" y="521476"/>
                  </a:lnTo>
                  <a:lnTo>
                    <a:pt x="842941" y="460508"/>
                  </a:lnTo>
                  <a:lnTo>
                    <a:pt x="840739" y="396239"/>
                  </a:lnTo>
                  <a:lnTo>
                    <a:pt x="842941" y="331971"/>
                  </a:lnTo>
                  <a:lnTo>
                    <a:pt x="849315" y="271003"/>
                  </a:lnTo>
                  <a:lnTo>
                    <a:pt x="859513" y="214152"/>
                  </a:lnTo>
                  <a:lnTo>
                    <a:pt x="873191" y="162232"/>
                  </a:lnTo>
                  <a:lnTo>
                    <a:pt x="890000" y="116062"/>
                  </a:lnTo>
                  <a:lnTo>
                    <a:pt x="909594" y="76456"/>
                  </a:lnTo>
                  <a:lnTo>
                    <a:pt x="931626" y="44230"/>
                  </a:lnTo>
                  <a:lnTo>
                    <a:pt x="981620" y="5186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652" y="4515612"/>
              <a:ext cx="1009015" cy="792480"/>
            </a:xfrm>
            <a:custGeom>
              <a:avLst/>
              <a:gdLst/>
              <a:ahLst/>
              <a:cxnLst/>
              <a:rect l="l" t="t" r="r" b="b"/>
              <a:pathLst>
                <a:path w="1009014" h="792479">
                  <a:moveTo>
                    <a:pt x="168148" y="0"/>
                  </a:moveTo>
                  <a:lnTo>
                    <a:pt x="1008888" y="0"/>
                  </a:lnTo>
                  <a:lnTo>
                    <a:pt x="981620" y="5186"/>
                  </a:lnTo>
                  <a:lnTo>
                    <a:pt x="955751" y="20202"/>
                  </a:lnTo>
                  <a:lnTo>
                    <a:pt x="909594" y="76456"/>
                  </a:lnTo>
                  <a:lnTo>
                    <a:pt x="890000" y="116062"/>
                  </a:lnTo>
                  <a:lnTo>
                    <a:pt x="873191" y="162232"/>
                  </a:lnTo>
                  <a:lnTo>
                    <a:pt x="859513" y="214152"/>
                  </a:lnTo>
                  <a:lnTo>
                    <a:pt x="849315" y="271003"/>
                  </a:lnTo>
                  <a:lnTo>
                    <a:pt x="842941" y="331971"/>
                  </a:lnTo>
                  <a:lnTo>
                    <a:pt x="840739" y="396239"/>
                  </a:lnTo>
                  <a:lnTo>
                    <a:pt x="842941" y="460508"/>
                  </a:lnTo>
                  <a:lnTo>
                    <a:pt x="849315" y="521476"/>
                  </a:lnTo>
                  <a:lnTo>
                    <a:pt x="859513" y="578327"/>
                  </a:lnTo>
                  <a:lnTo>
                    <a:pt x="873191" y="630247"/>
                  </a:lnTo>
                  <a:lnTo>
                    <a:pt x="890000" y="676417"/>
                  </a:lnTo>
                  <a:lnTo>
                    <a:pt x="909594" y="716023"/>
                  </a:lnTo>
                  <a:lnTo>
                    <a:pt x="931626" y="748249"/>
                  </a:lnTo>
                  <a:lnTo>
                    <a:pt x="981620" y="787293"/>
                  </a:lnTo>
                  <a:lnTo>
                    <a:pt x="1008888" y="792479"/>
                  </a:lnTo>
                  <a:lnTo>
                    <a:pt x="168148" y="792479"/>
                  </a:lnTo>
                  <a:lnTo>
                    <a:pt x="115001" y="772277"/>
                  </a:lnTo>
                  <a:lnTo>
                    <a:pt x="68843" y="716023"/>
                  </a:lnTo>
                  <a:lnTo>
                    <a:pt x="49250" y="676417"/>
                  </a:lnTo>
                  <a:lnTo>
                    <a:pt x="32443" y="630247"/>
                  </a:lnTo>
                  <a:lnTo>
                    <a:pt x="18768" y="578327"/>
                  </a:lnTo>
                  <a:lnTo>
                    <a:pt x="8572" y="521476"/>
                  </a:lnTo>
                  <a:lnTo>
                    <a:pt x="2200" y="460508"/>
                  </a:lnTo>
                  <a:lnTo>
                    <a:pt x="0" y="396239"/>
                  </a:lnTo>
                  <a:lnTo>
                    <a:pt x="2200" y="331971"/>
                  </a:lnTo>
                  <a:lnTo>
                    <a:pt x="8572" y="271003"/>
                  </a:lnTo>
                  <a:lnTo>
                    <a:pt x="18768" y="214152"/>
                  </a:lnTo>
                  <a:lnTo>
                    <a:pt x="32443" y="162232"/>
                  </a:lnTo>
                  <a:lnTo>
                    <a:pt x="49250" y="116062"/>
                  </a:lnTo>
                  <a:lnTo>
                    <a:pt x="68843" y="76456"/>
                  </a:lnTo>
                  <a:lnTo>
                    <a:pt x="90875" y="44230"/>
                  </a:lnTo>
                  <a:lnTo>
                    <a:pt x="140874" y="5186"/>
                  </a:lnTo>
                  <a:lnTo>
                    <a:pt x="16814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86990" y="4463619"/>
            <a:ext cx="3086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b="1" spc="-710" dirty="0">
                <a:latin typeface="Arial"/>
                <a:cs typeface="Arial"/>
              </a:rPr>
              <a:t>?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17777" y="1788032"/>
            <a:ext cx="8156575" cy="1607820"/>
            <a:chOff x="493776" y="1788032"/>
            <a:chExt cx="8156575" cy="16078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2718815"/>
              <a:ext cx="8156448" cy="6766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77233" y="1788032"/>
              <a:ext cx="203200" cy="933450"/>
            </a:xfrm>
            <a:custGeom>
              <a:avLst/>
              <a:gdLst/>
              <a:ahLst/>
              <a:cxnLst/>
              <a:rect l="l" t="t" r="r" b="b"/>
              <a:pathLst>
                <a:path w="203200" h="933450">
                  <a:moveTo>
                    <a:pt x="0" y="851153"/>
                  </a:moveTo>
                  <a:lnTo>
                    <a:pt x="23494" y="932941"/>
                  </a:lnTo>
                  <a:lnTo>
                    <a:pt x="69720" y="871727"/>
                  </a:lnTo>
                  <a:lnTo>
                    <a:pt x="41275" y="871727"/>
                  </a:lnTo>
                  <a:lnTo>
                    <a:pt x="28828" y="869314"/>
                  </a:lnTo>
                  <a:lnTo>
                    <a:pt x="31131" y="856915"/>
                  </a:lnTo>
                  <a:lnTo>
                    <a:pt x="0" y="851153"/>
                  </a:lnTo>
                  <a:close/>
                </a:path>
                <a:path w="203200" h="933450">
                  <a:moveTo>
                    <a:pt x="31131" y="856915"/>
                  </a:moveTo>
                  <a:lnTo>
                    <a:pt x="28828" y="869314"/>
                  </a:lnTo>
                  <a:lnTo>
                    <a:pt x="41275" y="871727"/>
                  </a:lnTo>
                  <a:lnTo>
                    <a:pt x="43596" y="859222"/>
                  </a:lnTo>
                  <a:lnTo>
                    <a:pt x="31131" y="856915"/>
                  </a:lnTo>
                  <a:close/>
                </a:path>
                <a:path w="203200" h="933450">
                  <a:moveTo>
                    <a:pt x="43596" y="859222"/>
                  </a:moveTo>
                  <a:lnTo>
                    <a:pt x="41275" y="871727"/>
                  </a:lnTo>
                  <a:lnTo>
                    <a:pt x="69720" y="871727"/>
                  </a:lnTo>
                  <a:lnTo>
                    <a:pt x="74802" y="864996"/>
                  </a:lnTo>
                  <a:lnTo>
                    <a:pt x="43596" y="859222"/>
                  </a:lnTo>
                  <a:close/>
                </a:path>
                <a:path w="203200" h="933450">
                  <a:moveTo>
                    <a:pt x="190245" y="0"/>
                  </a:moveTo>
                  <a:lnTo>
                    <a:pt x="31131" y="856915"/>
                  </a:lnTo>
                  <a:lnTo>
                    <a:pt x="43596" y="859222"/>
                  </a:lnTo>
                  <a:lnTo>
                    <a:pt x="202691" y="2286"/>
                  </a:lnTo>
                  <a:lnTo>
                    <a:pt x="19024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5">
            <a:extLst>
              <a:ext uri="{FF2B5EF4-FFF2-40B4-BE49-F238E27FC236}">
                <a16:creationId xmlns:a16="http://schemas.microsoft.com/office/drawing/2014/main" id="{CCB323F5-5CCC-CC43-B7B3-0FB00EC2B9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12123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2327" y="1554480"/>
            <a:ext cx="7991856" cy="42001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3047" y="832104"/>
            <a:ext cx="2819400" cy="1938655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710" marR="148590">
              <a:spcBef>
                <a:spcPts val="204"/>
              </a:spcBef>
            </a:pPr>
            <a:r>
              <a:rPr sz="2400" spc="-270" dirty="0">
                <a:latin typeface="Arial"/>
                <a:cs typeface="Arial"/>
              </a:rPr>
              <a:t>U</a:t>
            </a:r>
            <a:r>
              <a:rPr sz="2400" spc="-195" dirty="0">
                <a:latin typeface="Arial"/>
                <a:cs typeface="Arial"/>
              </a:rPr>
              <a:t>s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P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00" dirty="0">
                <a:latin typeface="Arial"/>
                <a:cs typeface="Arial"/>
              </a:rPr>
              <a:t>p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95" dirty="0">
                <a:latin typeface="Arial"/>
                <a:cs typeface="Arial"/>
              </a:rPr>
              <a:t>e  </a:t>
            </a:r>
            <a:r>
              <a:rPr sz="2400" spc="-160" dirty="0">
                <a:latin typeface="Arial"/>
                <a:cs typeface="Arial"/>
              </a:rPr>
              <a:t>sea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75" dirty="0">
                <a:latin typeface="Arial"/>
                <a:cs typeface="Arial"/>
              </a:rPr>
              <a:t>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5" dirty="0">
                <a:latin typeface="Arial"/>
                <a:cs typeface="Arial"/>
              </a:rPr>
              <a:t>o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sea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50" dirty="0">
                <a:latin typeface="Arial"/>
                <a:cs typeface="Arial"/>
              </a:rPr>
              <a:t>h  </a:t>
            </a:r>
            <a:r>
              <a:rPr sz="2400" spc="-5" dirty="0">
                <a:latin typeface="Arial"/>
                <a:cs typeface="Arial"/>
              </a:rPr>
              <a:t>for </a:t>
            </a:r>
            <a:r>
              <a:rPr sz="2400" spc="-65" dirty="0">
                <a:latin typeface="Arial"/>
                <a:cs typeface="Arial"/>
              </a:rPr>
              <a:t>entries 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25" dirty="0">
                <a:latin typeface="Arial"/>
                <a:cs typeface="Arial"/>
              </a:rPr>
              <a:t>t</a:t>
            </a:r>
            <a:r>
              <a:rPr sz="2400" spc="-85" dirty="0">
                <a:latin typeface="Arial"/>
                <a:cs typeface="Arial"/>
              </a:rPr>
              <a:t>ai</a:t>
            </a:r>
            <a:r>
              <a:rPr sz="2400" spc="-65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210" dirty="0">
                <a:latin typeface="Arial"/>
                <a:cs typeface="Arial"/>
              </a:rPr>
              <a:t>g</a:t>
            </a:r>
            <a:r>
              <a:rPr sz="2400" spc="-190" dirty="0">
                <a:latin typeface="Arial"/>
                <a:cs typeface="Arial"/>
              </a:rPr>
              <a:t> 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</a:t>
            </a:r>
            <a:r>
              <a:rPr sz="2400" spc="-175" dirty="0">
                <a:latin typeface="Arial"/>
                <a:cs typeface="Arial"/>
              </a:rPr>
              <a:t>p</a:t>
            </a:r>
            <a:r>
              <a:rPr sz="2400" spc="-105" dirty="0">
                <a:latin typeface="Arial"/>
                <a:cs typeface="Arial"/>
              </a:rPr>
              <a:t>eci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35" dirty="0">
                <a:latin typeface="Arial"/>
                <a:cs typeface="Arial"/>
              </a:rPr>
              <a:t>c  </a:t>
            </a:r>
            <a:r>
              <a:rPr sz="2400" spc="-295" dirty="0">
                <a:latin typeface="Arial"/>
                <a:cs typeface="Arial"/>
              </a:rPr>
              <a:t>s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ri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204" dirty="0">
                <a:latin typeface="Arial"/>
                <a:cs typeface="Arial"/>
              </a:rPr>
              <a:t>g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ami</a:t>
            </a:r>
            <a:r>
              <a:rPr sz="2400" spc="-70" dirty="0">
                <a:latin typeface="Arial"/>
                <a:cs typeface="Arial"/>
              </a:rPr>
              <a:t>no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ac</a:t>
            </a:r>
            <a:r>
              <a:rPr sz="2400" spc="-70" dirty="0">
                <a:latin typeface="Arial"/>
                <a:cs typeface="Arial"/>
              </a:rPr>
              <a:t>id</a:t>
            </a:r>
            <a:r>
              <a:rPr sz="2400" spc="-26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2621" y="2138173"/>
            <a:ext cx="3331845" cy="299085"/>
          </a:xfrm>
          <a:custGeom>
            <a:avLst/>
            <a:gdLst/>
            <a:ahLst/>
            <a:cxnLst/>
            <a:rect l="l" t="t" r="r" b="b"/>
            <a:pathLst>
              <a:path w="3331845" h="299085">
                <a:moveTo>
                  <a:pt x="0" y="298703"/>
                </a:moveTo>
                <a:lnTo>
                  <a:pt x="3331464" y="298703"/>
                </a:lnTo>
                <a:lnTo>
                  <a:pt x="3331464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ln w="39624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6984" y="2609089"/>
            <a:ext cx="1606550" cy="647613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710">
              <a:spcBef>
                <a:spcPts val="250"/>
              </a:spcBef>
            </a:pPr>
            <a:r>
              <a:rPr sz="2000" spc="-360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n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25" dirty="0">
                <a:latin typeface="Arial"/>
                <a:cs typeface="Arial"/>
              </a:rPr>
              <a:t>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p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25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92710"/>
            <a:r>
              <a:rPr sz="2000" spc="-120" dirty="0">
                <a:latin typeface="Arial"/>
                <a:cs typeface="Arial"/>
              </a:rPr>
              <a:t>sequence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29194" y="2456689"/>
            <a:ext cx="3679825" cy="1564005"/>
            <a:chOff x="405193" y="2456688"/>
            <a:chExt cx="3679825" cy="1564005"/>
          </a:xfrm>
        </p:grpSpPr>
        <p:sp>
          <p:nvSpPr>
            <p:cNvPr id="7" name="object 7"/>
            <p:cNvSpPr/>
            <p:nvPr/>
          </p:nvSpPr>
          <p:spPr>
            <a:xfrm>
              <a:off x="3718559" y="2456688"/>
              <a:ext cx="348615" cy="511175"/>
            </a:xfrm>
            <a:custGeom>
              <a:avLst/>
              <a:gdLst/>
              <a:ahLst/>
              <a:cxnLst/>
              <a:rect l="l" t="t" r="r" b="b"/>
              <a:pathLst>
                <a:path w="348614" h="511175">
                  <a:moveTo>
                    <a:pt x="47882" y="59553"/>
                  </a:moveTo>
                  <a:lnTo>
                    <a:pt x="37349" y="66674"/>
                  </a:lnTo>
                  <a:lnTo>
                    <a:pt x="337692" y="511048"/>
                  </a:lnTo>
                  <a:lnTo>
                    <a:pt x="348106" y="503936"/>
                  </a:lnTo>
                  <a:lnTo>
                    <a:pt x="47882" y="59553"/>
                  </a:lnTo>
                  <a:close/>
                </a:path>
                <a:path w="348614" h="511175">
                  <a:moveTo>
                    <a:pt x="0" y="0"/>
                  </a:moveTo>
                  <a:lnTo>
                    <a:pt x="11049" y="84454"/>
                  </a:lnTo>
                  <a:lnTo>
                    <a:pt x="37349" y="66674"/>
                  </a:lnTo>
                  <a:lnTo>
                    <a:pt x="30225" y="56134"/>
                  </a:lnTo>
                  <a:lnTo>
                    <a:pt x="40766" y="49022"/>
                  </a:lnTo>
                  <a:lnTo>
                    <a:pt x="63460" y="49022"/>
                  </a:lnTo>
                  <a:lnTo>
                    <a:pt x="74167" y="41783"/>
                  </a:lnTo>
                  <a:lnTo>
                    <a:pt x="0" y="0"/>
                  </a:lnTo>
                  <a:close/>
                </a:path>
                <a:path w="348614" h="511175">
                  <a:moveTo>
                    <a:pt x="40766" y="49022"/>
                  </a:moveTo>
                  <a:lnTo>
                    <a:pt x="30225" y="56134"/>
                  </a:lnTo>
                  <a:lnTo>
                    <a:pt x="37349" y="66674"/>
                  </a:lnTo>
                  <a:lnTo>
                    <a:pt x="47882" y="59553"/>
                  </a:lnTo>
                  <a:lnTo>
                    <a:pt x="40766" y="49022"/>
                  </a:lnTo>
                  <a:close/>
                </a:path>
                <a:path w="348614" h="511175">
                  <a:moveTo>
                    <a:pt x="63460" y="49022"/>
                  </a:moveTo>
                  <a:lnTo>
                    <a:pt x="40766" y="49022"/>
                  </a:lnTo>
                  <a:lnTo>
                    <a:pt x="47882" y="59553"/>
                  </a:lnTo>
                  <a:lnTo>
                    <a:pt x="63460" y="49022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196" y="3750563"/>
              <a:ext cx="3639820" cy="250190"/>
            </a:xfrm>
            <a:custGeom>
              <a:avLst/>
              <a:gdLst/>
              <a:ahLst/>
              <a:cxnLst/>
              <a:rect l="l" t="t" r="r" b="b"/>
              <a:pathLst>
                <a:path w="3639820" h="250189">
                  <a:moveTo>
                    <a:pt x="0" y="249936"/>
                  </a:moveTo>
                  <a:lnTo>
                    <a:pt x="3639312" y="249936"/>
                  </a:lnTo>
                  <a:lnTo>
                    <a:pt x="3639312" y="0"/>
                  </a:lnTo>
                  <a:lnTo>
                    <a:pt x="0" y="0"/>
                  </a:lnTo>
                  <a:lnTo>
                    <a:pt x="0" y="249936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95871" y="3749041"/>
            <a:ext cx="2862580" cy="339837"/>
          </a:xfrm>
          <a:prstGeom prst="rect">
            <a:avLst/>
          </a:prstGeom>
          <a:solidFill>
            <a:srgbClr val="FFFFFF"/>
          </a:solidFill>
          <a:ln w="18288">
            <a:solidFill>
              <a:srgbClr val="0070C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3980">
              <a:spcBef>
                <a:spcPts val="250"/>
              </a:spcBef>
            </a:pPr>
            <a:r>
              <a:rPr sz="2000" spc="-270" dirty="0">
                <a:latin typeface="Arial"/>
                <a:cs typeface="Arial"/>
              </a:rPr>
              <a:t>S</a:t>
            </a:r>
            <a:r>
              <a:rPr sz="2000" spc="-220" dirty="0">
                <a:latin typeface="Arial"/>
                <a:cs typeface="Arial"/>
              </a:rPr>
              <a:t>p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75" dirty="0">
                <a:latin typeface="Arial"/>
                <a:cs typeface="Arial"/>
              </a:rPr>
              <a:t>ci</a:t>
            </a: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-100" dirty="0">
                <a:latin typeface="Arial"/>
                <a:cs typeface="Arial"/>
              </a:rPr>
              <a:t>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225" dirty="0">
                <a:latin typeface="Arial"/>
                <a:cs typeface="Arial"/>
              </a:rPr>
              <a:t>g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75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86985" y="3898010"/>
            <a:ext cx="1010919" cy="76200"/>
          </a:xfrm>
          <a:custGeom>
            <a:avLst/>
            <a:gdLst/>
            <a:ahLst/>
            <a:cxnLst/>
            <a:rect l="l" t="t" r="r" b="b"/>
            <a:pathLst>
              <a:path w="1010920" h="76200">
                <a:moveTo>
                  <a:pt x="76835" y="0"/>
                </a:moveTo>
                <a:lnTo>
                  <a:pt x="0" y="36956"/>
                </a:lnTo>
                <a:lnTo>
                  <a:pt x="75564" y="76200"/>
                </a:lnTo>
                <a:lnTo>
                  <a:pt x="76093" y="44515"/>
                </a:lnTo>
                <a:lnTo>
                  <a:pt x="63373" y="44322"/>
                </a:lnTo>
                <a:lnTo>
                  <a:pt x="63626" y="31622"/>
                </a:lnTo>
                <a:lnTo>
                  <a:pt x="76307" y="31622"/>
                </a:lnTo>
                <a:lnTo>
                  <a:pt x="76835" y="0"/>
                </a:lnTo>
                <a:close/>
              </a:path>
              <a:path w="1010920" h="76200">
                <a:moveTo>
                  <a:pt x="76304" y="31815"/>
                </a:moveTo>
                <a:lnTo>
                  <a:pt x="76093" y="44515"/>
                </a:lnTo>
                <a:lnTo>
                  <a:pt x="1010412" y="58674"/>
                </a:lnTo>
                <a:lnTo>
                  <a:pt x="1010665" y="45974"/>
                </a:lnTo>
                <a:lnTo>
                  <a:pt x="76304" y="31815"/>
                </a:lnTo>
                <a:close/>
              </a:path>
              <a:path w="1010920" h="76200">
                <a:moveTo>
                  <a:pt x="63626" y="31622"/>
                </a:moveTo>
                <a:lnTo>
                  <a:pt x="63373" y="44322"/>
                </a:lnTo>
                <a:lnTo>
                  <a:pt x="76093" y="44515"/>
                </a:lnTo>
                <a:lnTo>
                  <a:pt x="76304" y="31815"/>
                </a:lnTo>
                <a:lnTo>
                  <a:pt x="63626" y="31622"/>
                </a:lnTo>
                <a:close/>
              </a:path>
              <a:path w="1010920" h="76200">
                <a:moveTo>
                  <a:pt x="76307" y="31622"/>
                </a:moveTo>
                <a:lnTo>
                  <a:pt x="63626" y="31622"/>
                </a:lnTo>
                <a:lnTo>
                  <a:pt x="76304" y="31815"/>
                </a:lnTo>
                <a:lnTo>
                  <a:pt x="76307" y="31622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A614848D-5311-714F-8146-07AEDC62AA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95D2-F1F6-2E49-B9C2-697F2C0C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Instructor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FF54-41E6-3A4B-859A-1574CE7DF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906524"/>
            <a:ext cx="6914002" cy="3044952"/>
          </a:xfrm>
        </p:spPr>
        <p:txBody>
          <a:bodyPr/>
          <a:lstStyle/>
          <a:p>
            <a:r>
              <a:rPr lang="en-US" dirty="0"/>
              <a:t>Bioinformatics and Computational Biosciences Branch (BCBB), NIAID</a:t>
            </a:r>
          </a:p>
          <a:p>
            <a:r>
              <a:rPr lang="en-US" dirty="0"/>
              <a:t>National Institutes of Health, Bethesda, MD USA</a:t>
            </a:r>
          </a:p>
          <a:p>
            <a:r>
              <a:rPr lang="en-US" dirty="0"/>
              <a:t>Contact our team: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bioinformatics@niaid.nih.gov</a:t>
            </a:r>
            <a:endParaRPr lang="en-US" dirty="0"/>
          </a:p>
          <a:p>
            <a:pPr lvl="1"/>
            <a:r>
              <a:rPr lang="en-US" dirty="0"/>
              <a:t>Instructor: </a:t>
            </a:r>
            <a:r>
              <a:rPr lang="en-US" dirty="0" err="1"/>
              <a:t>amitava.roy@nih.gov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F2F39-804C-764A-90BD-629EBCDE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095422-EF8E-EF49-AA28-9194EBCB0D27}"/>
              </a:ext>
            </a:extLst>
          </p:cNvPr>
          <p:cNvSpPr txBox="1">
            <a:spLocks/>
          </p:cNvSpPr>
          <p:nvPr/>
        </p:nvSpPr>
        <p:spPr>
          <a:xfrm>
            <a:off x="457200" y="1906524"/>
            <a:ext cx="3352800" cy="304495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286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7013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/>
              <a:t>Amitava</a:t>
            </a:r>
            <a:r>
              <a:rPr lang="en-US" sz="1800" dirty="0"/>
              <a:t> Roy, PhD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Computational Structural Biology Specialist</a:t>
            </a:r>
          </a:p>
        </p:txBody>
      </p:sp>
    </p:spTree>
    <p:extLst>
      <p:ext uri="{BB962C8B-B14F-4D97-AF65-F5344CB8AC3E}">
        <p14:creationId xmlns:p14="http://schemas.microsoft.com/office/powerpoint/2010/main" val="141815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7024" y="859536"/>
            <a:ext cx="7998459" cy="396904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spcBef>
                <a:spcPts val="215"/>
              </a:spcBef>
            </a:pPr>
            <a:r>
              <a:rPr sz="2400" spc="-120" dirty="0">
                <a:latin typeface="Arial"/>
                <a:cs typeface="Arial"/>
              </a:rPr>
              <a:t>3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protein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entries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contain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this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specific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string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amino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acids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5647" y="1825751"/>
            <a:ext cx="8595360" cy="3008630"/>
            <a:chOff x="231647" y="1825751"/>
            <a:chExt cx="8595360" cy="3008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" y="1825751"/>
              <a:ext cx="8595360" cy="300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8515" y="3613403"/>
              <a:ext cx="927100" cy="631190"/>
            </a:xfrm>
            <a:custGeom>
              <a:avLst/>
              <a:gdLst/>
              <a:ahLst/>
              <a:cxnLst/>
              <a:rect l="l" t="t" r="r" b="b"/>
              <a:pathLst>
                <a:path w="927100" h="631189">
                  <a:moveTo>
                    <a:pt x="0" y="630936"/>
                  </a:moveTo>
                  <a:lnTo>
                    <a:pt x="926591" y="630936"/>
                  </a:lnTo>
                  <a:lnTo>
                    <a:pt x="926591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21023" y="4648200"/>
            <a:ext cx="2956560" cy="953466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94615">
              <a:spcBef>
                <a:spcPts val="235"/>
              </a:spcBef>
            </a:pPr>
            <a:r>
              <a:rPr sz="2000" spc="-105" dirty="0">
                <a:latin typeface="Arial"/>
                <a:cs typeface="Arial"/>
              </a:rPr>
              <a:t>1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n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ry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110" dirty="0">
                <a:latin typeface="Arial"/>
                <a:cs typeface="Arial"/>
              </a:rPr>
              <a:t> cu</a:t>
            </a:r>
            <a:r>
              <a:rPr sz="2000" spc="-20" dirty="0">
                <a:latin typeface="Arial"/>
                <a:cs typeface="Arial"/>
              </a:rPr>
              <a:t>r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25" dirty="0">
                <a:latin typeface="Arial"/>
                <a:cs typeface="Arial"/>
              </a:rPr>
              <a:t>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125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w</a:t>
            </a:r>
            <a:r>
              <a:rPr sz="2000" spc="-75" dirty="0">
                <a:latin typeface="Arial"/>
                <a:cs typeface="Arial"/>
              </a:rPr>
              <a:t>ed  </a:t>
            </a:r>
            <a:r>
              <a:rPr sz="2000" spc="-105" dirty="0">
                <a:latin typeface="Arial"/>
                <a:cs typeface="Arial"/>
              </a:rPr>
              <a:t>2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n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spc="20" dirty="0">
                <a:latin typeface="Arial"/>
                <a:cs typeface="Arial"/>
              </a:rPr>
              <a:t>ri</a:t>
            </a:r>
            <a:r>
              <a:rPr sz="2000" spc="-175" dirty="0">
                <a:latin typeface="Arial"/>
                <a:cs typeface="Arial"/>
              </a:rPr>
              <a:t>es</a:t>
            </a:r>
            <a:r>
              <a:rPr sz="2000" spc="-65" dirty="0">
                <a:latin typeface="Arial"/>
                <a:cs typeface="Arial"/>
              </a:rPr>
              <a:t> h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-140" dirty="0">
                <a:latin typeface="Arial"/>
                <a:cs typeface="Arial"/>
              </a:rPr>
              <a:t>v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110" dirty="0">
                <a:latin typeface="Arial"/>
                <a:cs typeface="Arial"/>
              </a:rPr>
              <a:t>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b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140" dirty="0">
                <a:latin typeface="Arial"/>
                <a:cs typeface="Arial"/>
              </a:rPr>
              <a:t>e</a:t>
            </a:r>
            <a:r>
              <a:rPr sz="2000" spc="-45" dirty="0">
                <a:latin typeface="Arial"/>
                <a:cs typeface="Arial"/>
              </a:rPr>
              <a:t>n 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125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w</a:t>
            </a:r>
            <a:r>
              <a:rPr sz="2000" spc="-95" dirty="0">
                <a:latin typeface="Arial"/>
                <a:cs typeface="Arial"/>
              </a:rPr>
              <a:t>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b</a:t>
            </a:r>
            <a:r>
              <a:rPr sz="2000" spc="-100" dirty="0">
                <a:latin typeface="Arial"/>
                <a:cs typeface="Arial"/>
              </a:rPr>
              <a:t>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cu</a:t>
            </a:r>
            <a:r>
              <a:rPr sz="2000" spc="-20" dirty="0">
                <a:latin typeface="Arial"/>
                <a:cs typeface="Arial"/>
              </a:rPr>
              <a:t>r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25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7584" y="4029456"/>
            <a:ext cx="856615" cy="634365"/>
          </a:xfrm>
          <a:custGeom>
            <a:avLst/>
            <a:gdLst/>
            <a:ahLst/>
            <a:cxnLst/>
            <a:rect l="l" t="t" r="r" b="b"/>
            <a:pathLst>
              <a:path w="856614" h="634364">
                <a:moveTo>
                  <a:pt x="65092" y="40185"/>
                </a:moveTo>
                <a:lnTo>
                  <a:pt x="57601" y="50348"/>
                </a:lnTo>
                <a:lnTo>
                  <a:pt x="848995" y="634365"/>
                </a:lnTo>
                <a:lnTo>
                  <a:pt x="856488" y="624078"/>
                </a:lnTo>
                <a:lnTo>
                  <a:pt x="65092" y="40185"/>
                </a:lnTo>
                <a:close/>
              </a:path>
              <a:path w="856614" h="634364">
                <a:moveTo>
                  <a:pt x="0" y="0"/>
                </a:moveTo>
                <a:lnTo>
                  <a:pt x="38734" y="75946"/>
                </a:lnTo>
                <a:lnTo>
                  <a:pt x="57601" y="50348"/>
                </a:lnTo>
                <a:lnTo>
                  <a:pt x="47371" y="42799"/>
                </a:lnTo>
                <a:lnTo>
                  <a:pt x="54863" y="32639"/>
                </a:lnTo>
                <a:lnTo>
                  <a:pt x="70654" y="32639"/>
                </a:lnTo>
                <a:lnTo>
                  <a:pt x="83947" y="14605"/>
                </a:lnTo>
                <a:lnTo>
                  <a:pt x="0" y="0"/>
                </a:lnTo>
                <a:close/>
              </a:path>
              <a:path w="856614" h="634364">
                <a:moveTo>
                  <a:pt x="54863" y="32639"/>
                </a:moveTo>
                <a:lnTo>
                  <a:pt x="47371" y="42799"/>
                </a:lnTo>
                <a:lnTo>
                  <a:pt x="57601" y="50348"/>
                </a:lnTo>
                <a:lnTo>
                  <a:pt x="65092" y="40185"/>
                </a:lnTo>
                <a:lnTo>
                  <a:pt x="54863" y="32639"/>
                </a:lnTo>
                <a:close/>
              </a:path>
              <a:path w="856614" h="634364">
                <a:moveTo>
                  <a:pt x="70654" y="32639"/>
                </a:moveTo>
                <a:lnTo>
                  <a:pt x="54863" y="32639"/>
                </a:lnTo>
                <a:lnTo>
                  <a:pt x="65092" y="40185"/>
                </a:lnTo>
                <a:lnTo>
                  <a:pt x="70654" y="32639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591711C2-9159-D841-A7CC-6029B232FE2D}"/>
              </a:ext>
            </a:extLst>
          </p:cNvPr>
          <p:cNvSpPr txBox="1">
            <a:spLocks/>
          </p:cNvSpPr>
          <p:nvPr/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pc="-7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  <a:endParaRPr lang="en-US" spc="-70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272" y="1999489"/>
            <a:ext cx="8592820" cy="3011805"/>
            <a:chOff x="271272" y="1999488"/>
            <a:chExt cx="8592820" cy="3011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272" y="1999488"/>
              <a:ext cx="8592312" cy="30114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15667" y="3945636"/>
              <a:ext cx="408940" cy="167640"/>
            </a:xfrm>
            <a:custGeom>
              <a:avLst/>
              <a:gdLst/>
              <a:ahLst/>
              <a:cxnLst/>
              <a:rect l="l" t="t" r="r" b="b"/>
              <a:pathLst>
                <a:path w="408939" h="167639">
                  <a:moveTo>
                    <a:pt x="0" y="167639"/>
                  </a:moveTo>
                  <a:lnTo>
                    <a:pt x="408431" y="167639"/>
                  </a:lnTo>
                  <a:lnTo>
                    <a:pt x="408431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7432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24527" y="5010912"/>
            <a:ext cx="5453380" cy="885499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3345" marR="1115060">
              <a:spcBef>
                <a:spcPts val="185"/>
              </a:spcBef>
            </a:pPr>
            <a:r>
              <a:rPr sz="2800" spc="-540" dirty="0">
                <a:latin typeface="Arial"/>
                <a:cs typeface="Arial"/>
              </a:rPr>
              <a:t>C</a:t>
            </a:r>
            <a:r>
              <a:rPr sz="2800" spc="20" dirty="0">
                <a:latin typeface="Arial"/>
                <a:cs typeface="Arial"/>
              </a:rPr>
              <a:t>li</a:t>
            </a:r>
            <a:r>
              <a:rPr sz="2800" spc="-225" dirty="0">
                <a:latin typeface="Arial"/>
                <a:cs typeface="Arial"/>
              </a:rPr>
              <a:t>c</a:t>
            </a:r>
            <a:r>
              <a:rPr sz="2800" spc="-125" dirty="0">
                <a:latin typeface="Arial"/>
                <a:cs typeface="Arial"/>
              </a:rPr>
              <a:t>k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</a:t>
            </a:r>
            <a:r>
              <a:rPr sz="2800" spc="-80" dirty="0">
                <a:latin typeface="Arial"/>
                <a:cs typeface="Arial"/>
              </a:rPr>
              <a:t>n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t</a:t>
            </a:r>
            <a:r>
              <a:rPr sz="2800" spc="45" dirty="0">
                <a:latin typeface="Arial"/>
                <a:cs typeface="Arial"/>
              </a:rPr>
              <a:t>h</a:t>
            </a:r>
            <a:r>
              <a:rPr sz="2800" spc="-160" dirty="0">
                <a:latin typeface="Arial"/>
                <a:cs typeface="Arial"/>
              </a:rPr>
              <a:t>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u</a:t>
            </a:r>
            <a:r>
              <a:rPr sz="2800" spc="-105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100" dirty="0">
                <a:latin typeface="Arial"/>
                <a:cs typeface="Arial"/>
              </a:rPr>
              <a:t>qu</a:t>
            </a:r>
            <a:r>
              <a:rPr sz="2800" spc="-160" dirty="0">
                <a:latin typeface="Arial"/>
                <a:cs typeface="Arial"/>
              </a:rPr>
              <a:t>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215" dirty="0">
                <a:latin typeface="Arial"/>
                <a:cs typeface="Arial"/>
              </a:rPr>
              <a:t>c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-185" dirty="0">
                <a:latin typeface="Arial"/>
                <a:cs typeface="Arial"/>
              </a:rPr>
              <a:t>essi</a:t>
            </a:r>
            <a:r>
              <a:rPr sz="2800" spc="-75" dirty="0">
                <a:latin typeface="Arial"/>
                <a:cs typeface="Arial"/>
              </a:rPr>
              <a:t>o</a:t>
            </a:r>
            <a:r>
              <a:rPr sz="2800" spc="-55" dirty="0">
                <a:latin typeface="Arial"/>
                <a:cs typeface="Arial"/>
              </a:rPr>
              <a:t>n  </a:t>
            </a:r>
            <a:r>
              <a:rPr sz="2800" spc="-100" dirty="0">
                <a:latin typeface="Arial"/>
                <a:cs typeface="Arial"/>
              </a:rPr>
              <a:t>nu</a:t>
            </a:r>
            <a:r>
              <a:rPr sz="2800" spc="-105" dirty="0">
                <a:latin typeface="Arial"/>
                <a:cs typeface="Arial"/>
              </a:rPr>
              <a:t>m</a:t>
            </a:r>
            <a:r>
              <a:rPr sz="2800" spc="-100" dirty="0">
                <a:latin typeface="Arial"/>
                <a:cs typeface="Arial"/>
              </a:rPr>
              <a:t>b</a:t>
            </a:r>
            <a:r>
              <a:rPr sz="2800" spc="-60" dirty="0">
                <a:latin typeface="Arial"/>
                <a:cs typeface="Arial"/>
              </a:rPr>
              <a:t>er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80" dirty="0">
                <a:latin typeface="Arial"/>
                <a:cs typeface="Arial"/>
              </a:rPr>
              <a:t>o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e</a:t>
            </a:r>
            <a:r>
              <a:rPr sz="2800" spc="-110" dirty="0">
                <a:latin typeface="Arial"/>
                <a:cs typeface="Arial"/>
              </a:rPr>
              <a:t>xp</a:t>
            </a:r>
            <a:r>
              <a:rPr sz="2800" spc="-4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5" dirty="0">
                <a:latin typeface="Arial"/>
                <a:cs typeface="Arial"/>
              </a:rPr>
              <a:t>r</a:t>
            </a:r>
            <a:r>
              <a:rPr sz="2800" spc="-165" dirty="0">
                <a:latin typeface="Arial"/>
                <a:cs typeface="Arial"/>
              </a:rPr>
              <a:t>e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an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95" dirty="0">
                <a:latin typeface="Arial"/>
                <a:cs typeface="Arial"/>
              </a:rPr>
              <a:t>t</a:t>
            </a:r>
            <a:r>
              <a:rPr sz="2800" spc="125" dirty="0">
                <a:latin typeface="Arial"/>
                <a:cs typeface="Arial"/>
              </a:rPr>
              <a:t>r</a:t>
            </a:r>
            <a:r>
              <a:rPr sz="2800" spc="-130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1115" y="4111752"/>
            <a:ext cx="390525" cy="900430"/>
          </a:xfrm>
          <a:custGeom>
            <a:avLst/>
            <a:gdLst/>
            <a:ahLst/>
            <a:cxnLst/>
            <a:rect l="l" t="t" r="r" b="b"/>
            <a:pathLst>
              <a:path w="390525" h="900429">
                <a:moveTo>
                  <a:pt x="41000" y="67688"/>
                </a:moveTo>
                <a:lnTo>
                  <a:pt x="29199" y="72660"/>
                </a:lnTo>
                <a:lnTo>
                  <a:pt x="378841" y="900430"/>
                </a:lnTo>
                <a:lnTo>
                  <a:pt x="390525" y="895477"/>
                </a:lnTo>
                <a:lnTo>
                  <a:pt x="41000" y="67688"/>
                </a:lnTo>
                <a:close/>
              </a:path>
              <a:path w="390525" h="900429">
                <a:moveTo>
                  <a:pt x="5461" y="0"/>
                </a:moveTo>
                <a:lnTo>
                  <a:pt x="0" y="84962"/>
                </a:lnTo>
                <a:lnTo>
                  <a:pt x="29199" y="72660"/>
                </a:lnTo>
                <a:lnTo>
                  <a:pt x="24257" y="60960"/>
                </a:lnTo>
                <a:lnTo>
                  <a:pt x="36068" y="56006"/>
                </a:lnTo>
                <a:lnTo>
                  <a:pt x="68723" y="56006"/>
                </a:lnTo>
                <a:lnTo>
                  <a:pt x="70231" y="55372"/>
                </a:lnTo>
                <a:lnTo>
                  <a:pt x="5461" y="0"/>
                </a:lnTo>
                <a:close/>
              </a:path>
              <a:path w="390525" h="900429">
                <a:moveTo>
                  <a:pt x="36068" y="56006"/>
                </a:moveTo>
                <a:lnTo>
                  <a:pt x="24257" y="60960"/>
                </a:lnTo>
                <a:lnTo>
                  <a:pt x="29199" y="72660"/>
                </a:lnTo>
                <a:lnTo>
                  <a:pt x="41000" y="67688"/>
                </a:lnTo>
                <a:lnTo>
                  <a:pt x="36068" y="56006"/>
                </a:lnTo>
                <a:close/>
              </a:path>
              <a:path w="390525" h="900429">
                <a:moveTo>
                  <a:pt x="68723" y="56006"/>
                </a:moveTo>
                <a:lnTo>
                  <a:pt x="36068" y="56006"/>
                </a:lnTo>
                <a:lnTo>
                  <a:pt x="41000" y="67688"/>
                </a:lnTo>
                <a:lnTo>
                  <a:pt x="68723" y="5600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4189" y="777951"/>
            <a:ext cx="6215380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3300" spc="-595" dirty="0">
                <a:latin typeface="Arial"/>
                <a:cs typeface="Arial"/>
              </a:rPr>
              <a:t>E</a:t>
            </a:r>
            <a:r>
              <a:rPr sz="3300" spc="-330" dirty="0">
                <a:latin typeface="Arial"/>
                <a:cs typeface="Arial"/>
              </a:rPr>
              <a:t>x</a:t>
            </a:r>
            <a:r>
              <a:rPr sz="3300" spc="-145" dirty="0">
                <a:latin typeface="Arial"/>
                <a:cs typeface="Arial"/>
              </a:rPr>
              <a:t>ample</a:t>
            </a:r>
            <a:r>
              <a:rPr sz="3300" spc="-210" dirty="0">
                <a:latin typeface="Arial"/>
                <a:cs typeface="Arial"/>
              </a:rPr>
              <a:t> </a:t>
            </a:r>
            <a:r>
              <a:rPr sz="3300" spc="-105" dirty="0">
                <a:latin typeface="Arial"/>
                <a:cs typeface="Arial"/>
              </a:rPr>
              <a:t>2:</a:t>
            </a:r>
            <a:r>
              <a:rPr sz="3300" spc="-180" dirty="0">
                <a:latin typeface="Arial"/>
                <a:cs typeface="Arial"/>
              </a:rPr>
              <a:t> </a:t>
            </a:r>
            <a:r>
              <a:rPr sz="3300" spc="-335" dirty="0">
                <a:latin typeface="Arial"/>
                <a:cs typeface="Arial"/>
              </a:rPr>
              <a:t>A</a:t>
            </a:r>
            <a:r>
              <a:rPr sz="3300" spc="-240" dirty="0">
                <a:latin typeface="Arial"/>
                <a:cs typeface="Arial"/>
              </a:rPr>
              <a:t>c</a:t>
            </a:r>
            <a:r>
              <a:rPr sz="3300" spc="-275" dirty="0">
                <a:latin typeface="Arial"/>
                <a:cs typeface="Arial"/>
              </a:rPr>
              <a:t>cess</a:t>
            </a:r>
            <a:r>
              <a:rPr sz="3300" spc="-140" dirty="0">
                <a:latin typeface="Arial"/>
                <a:cs typeface="Arial"/>
              </a:rPr>
              <a:t>i</a:t>
            </a:r>
            <a:r>
              <a:rPr sz="3300" spc="-200" dirty="0">
                <a:latin typeface="Arial"/>
                <a:cs typeface="Arial"/>
              </a:rPr>
              <a:t>ng</a:t>
            </a:r>
            <a:r>
              <a:rPr sz="3300" spc="-235" dirty="0">
                <a:latin typeface="Arial"/>
                <a:cs typeface="Arial"/>
              </a:rPr>
              <a:t> </a:t>
            </a:r>
            <a:r>
              <a:rPr sz="3300" spc="-100" dirty="0">
                <a:latin typeface="Arial"/>
                <a:cs typeface="Arial"/>
              </a:rPr>
              <a:t>fun</a:t>
            </a:r>
            <a:r>
              <a:rPr sz="3300" spc="-90" dirty="0">
                <a:latin typeface="Arial"/>
                <a:cs typeface="Arial"/>
              </a:rPr>
              <a:t>c</a:t>
            </a:r>
            <a:r>
              <a:rPr sz="3300" spc="90" dirty="0">
                <a:latin typeface="Arial"/>
                <a:cs typeface="Arial"/>
              </a:rPr>
              <a:t>t</a:t>
            </a:r>
            <a:r>
              <a:rPr sz="3300" spc="55" dirty="0">
                <a:latin typeface="Arial"/>
                <a:cs typeface="Arial"/>
              </a:rPr>
              <a:t>i</a:t>
            </a:r>
            <a:r>
              <a:rPr sz="3300" spc="-120" dirty="0">
                <a:latin typeface="Arial"/>
                <a:cs typeface="Arial"/>
              </a:rPr>
              <a:t>o</a:t>
            </a:r>
            <a:r>
              <a:rPr sz="3300" spc="-110" dirty="0">
                <a:latin typeface="Arial"/>
                <a:cs typeface="Arial"/>
              </a:rPr>
              <a:t>n</a:t>
            </a:r>
            <a:r>
              <a:rPr sz="3300" spc="-140" dirty="0">
                <a:latin typeface="Arial"/>
                <a:cs typeface="Arial"/>
              </a:rPr>
              <a:t>al</a:t>
            </a:r>
            <a:r>
              <a:rPr sz="3300" spc="-229" dirty="0">
                <a:latin typeface="Arial"/>
                <a:cs typeface="Arial"/>
              </a:rPr>
              <a:t> </a:t>
            </a:r>
            <a:r>
              <a:rPr sz="3300" spc="-195" dirty="0">
                <a:latin typeface="Arial"/>
                <a:cs typeface="Arial"/>
              </a:rPr>
              <a:t>d</a:t>
            </a:r>
            <a:r>
              <a:rPr sz="3300" spc="-210" dirty="0">
                <a:latin typeface="Arial"/>
                <a:cs typeface="Arial"/>
              </a:rPr>
              <a:t>a</a:t>
            </a:r>
            <a:r>
              <a:rPr sz="3300" spc="110" dirty="0">
                <a:latin typeface="Arial"/>
                <a:cs typeface="Arial"/>
              </a:rPr>
              <a:t>t</a:t>
            </a:r>
            <a:r>
              <a:rPr sz="3300" spc="-280" dirty="0">
                <a:latin typeface="Arial"/>
                <a:cs typeface="Arial"/>
              </a:rPr>
              <a:t>a</a:t>
            </a:r>
            <a:endParaRPr sz="3300">
              <a:latin typeface="Arial"/>
              <a:cs typeface="Arial"/>
            </a:endParaRP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3216A54D-783D-1B4D-A71F-C189DB578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0594" y="1463039"/>
            <a:ext cx="8772525" cy="4304030"/>
            <a:chOff x="176593" y="1463039"/>
            <a:chExt cx="8772525" cy="4304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1" y="1463039"/>
              <a:ext cx="8753856" cy="42001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6595" y="2955036"/>
              <a:ext cx="1381125" cy="2792095"/>
            </a:xfrm>
            <a:custGeom>
              <a:avLst/>
              <a:gdLst/>
              <a:ahLst/>
              <a:cxnLst/>
              <a:rect l="l" t="t" r="r" b="b"/>
              <a:pathLst>
                <a:path w="1381125" h="2792095">
                  <a:moveTo>
                    <a:pt x="0" y="2791967"/>
                  </a:moveTo>
                  <a:lnTo>
                    <a:pt x="1380744" y="2791967"/>
                  </a:lnTo>
                  <a:lnTo>
                    <a:pt x="1380744" y="0"/>
                  </a:lnTo>
                  <a:lnTo>
                    <a:pt x="0" y="0"/>
                  </a:lnTo>
                  <a:lnTo>
                    <a:pt x="0" y="2791967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26153" y="4940808"/>
            <a:ext cx="2737485" cy="1506822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 marR="95885">
              <a:spcBef>
                <a:spcPts val="229"/>
              </a:spcBef>
            </a:pPr>
            <a:r>
              <a:rPr sz="2400" spc="-465" dirty="0">
                <a:latin typeface="Arial"/>
                <a:cs typeface="Arial"/>
              </a:rPr>
              <a:t>C</a:t>
            </a:r>
            <a:r>
              <a:rPr sz="2400" spc="15" dirty="0">
                <a:latin typeface="Arial"/>
                <a:cs typeface="Arial"/>
              </a:rPr>
              <a:t>li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110" dirty="0">
                <a:latin typeface="Arial"/>
                <a:cs typeface="Arial"/>
              </a:rPr>
              <a:t>k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65" dirty="0">
                <a:latin typeface="Arial"/>
                <a:cs typeface="Arial"/>
              </a:rPr>
              <a:t>n</a:t>
            </a:r>
            <a:r>
              <a:rPr sz="2400" spc="-114" dirty="0">
                <a:latin typeface="Arial"/>
                <a:cs typeface="Arial"/>
              </a:rPr>
              <a:t>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65" dirty="0">
                <a:latin typeface="Arial"/>
                <a:cs typeface="Arial"/>
              </a:rPr>
              <a:t>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95" dirty="0">
                <a:latin typeface="Arial"/>
                <a:cs typeface="Arial"/>
              </a:rPr>
              <a:t>e  </a:t>
            </a:r>
            <a:r>
              <a:rPr sz="2400" spc="-70" dirty="0">
                <a:latin typeface="Arial"/>
                <a:cs typeface="Arial"/>
              </a:rPr>
              <a:t>qu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95" dirty="0">
                <a:latin typeface="Arial"/>
                <a:cs typeface="Arial"/>
              </a:rPr>
              <a:t>c</a:t>
            </a:r>
            <a:r>
              <a:rPr sz="2400" spc="-110" dirty="0">
                <a:latin typeface="Arial"/>
                <a:cs typeface="Arial"/>
              </a:rPr>
              <a:t>k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ac</a:t>
            </a:r>
            <a:r>
              <a:rPr sz="2400" spc="-195" dirty="0">
                <a:latin typeface="Arial"/>
                <a:cs typeface="Arial"/>
              </a:rPr>
              <a:t>c</a:t>
            </a:r>
            <a:r>
              <a:rPr sz="2400" spc="-225" dirty="0">
                <a:latin typeface="Arial"/>
                <a:cs typeface="Arial"/>
              </a:rPr>
              <a:t>ess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tabs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50" dirty="0">
                <a:latin typeface="Arial"/>
                <a:cs typeface="Arial"/>
              </a:rPr>
              <a:t>o  </a:t>
            </a:r>
            <a:r>
              <a:rPr sz="2400" spc="-190" dirty="0">
                <a:latin typeface="Arial"/>
                <a:cs typeface="Arial"/>
              </a:rPr>
              <a:t>e</a:t>
            </a:r>
            <a:r>
              <a:rPr sz="2400" spc="-175" dirty="0">
                <a:latin typeface="Arial"/>
                <a:cs typeface="Arial"/>
              </a:rPr>
              <a:t>x</a:t>
            </a:r>
            <a:r>
              <a:rPr sz="2400" spc="-70" dirty="0">
                <a:latin typeface="Arial"/>
                <a:cs typeface="Arial"/>
              </a:rPr>
              <a:t>p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</a:t>
            </a:r>
            <a:r>
              <a:rPr sz="2400" spc="-175" dirty="0">
                <a:latin typeface="Arial"/>
                <a:cs typeface="Arial"/>
              </a:rPr>
              <a:t>p</a:t>
            </a:r>
            <a:r>
              <a:rPr sz="2400" spc="-105" dirty="0">
                <a:latin typeface="Arial"/>
                <a:cs typeface="Arial"/>
              </a:rPr>
              <a:t>eci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35" dirty="0">
                <a:latin typeface="Arial"/>
                <a:cs typeface="Arial"/>
              </a:rPr>
              <a:t>c  </a:t>
            </a:r>
            <a:r>
              <a:rPr sz="2400" spc="-204" dirty="0">
                <a:latin typeface="Arial"/>
                <a:cs typeface="Arial"/>
              </a:rPr>
              <a:t>se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65" dirty="0">
                <a:latin typeface="Arial"/>
                <a:cs typeface="Arial"/>
              </a:rPr>
              <a:t>n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4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85544" y="2039111"/>
            <a:ext cx="3342004" cy="3166110"/>
            <a:chOff x="161544" y="2039111"/>
            <a:chExt cx="3342004" cy="3166110"/>
          </a:xfrm>
        </p:grpSpPr>
        <p:sp>
          <p:nvSpPr>
            <p:cNvPr id="7" name="object 7"/>
            <p:cNvSpPr/>
            <p:nvPr/>
          </p:nvSpPr>
          <p:spPr>
            <a:xfrm>
              <a:off x="1575816" y="4345432"/>
              <a:ext cx="1927860" cy="859790"/>
            </a:xfrm>
            <a:custGeom>
              <a:avLst/>
              <a:gdLst/>
              <a:ahLst/>
              <a:cxnLst/>
              <a:rect l="l" t="t" r="r" b="b"/>
              <a:pathLst>
                <a:path w="1927860" h="859789">
                  <a:moveTo>
                    <a:pt x="72307" y="28997"/>
                  </a:moveTo>
                  <a:lnTo>
                    <a:pt x="67148" y="40702"/>
                  </a:lnTo>
                  <a:lnTo>
                    <a:pt x="1922526" y="859663"/>
                  </a:lnTo>
                  <a:lnTo>
                    <a:pt x="1927606" y="847979"/>
                  </a:lnTo>
                  <a:lnTo>
                    <a:pt x="72307" y="28997"/>
                  </a:lnTo>
                  <a:close/>
                </a:path>
                <a:path w="1927860" h="859789">
                  <a:moveTo>
                    <a:pt x="85090" y="0"/>
                  </a:moveTo>
                  <a:lnTo>
                    <a:pt x="0" y="4064"/>
                  </a:lnTo>
                  <a:lnTo>
                    <a:pt x="54356" y="69723"/>
                  </a:lnTo>
                  <a:lnTo>
                    <a:pt x="67148" y="40702"/>
                  </a:lnTo>
                  <a:lnTo>
                    <a:pt x="55498" y="35560"/>
                  </a:lnTo>
                  <a:lnTo>
                    <a:pt x="60706" y="23876"/>
                  </a:lnTo>
                  <a:lnTo>
                    <a:pt x="74565" y="23876"/>
                  </a:lnTo>
                  <a:lnTo>
                    <a:pt x="85090" y="0"/>
                  </a:lnTo>
                  <a:close/>
                </a:path>
                <a:path w="1927860" h="859789">
                  <a:moveTo>
                    <a:pt x="60706" y="23876"/>
                  </a:moveTo>
                  <a:lnTo>
                    <a:pt x="55498" y="35560"/>
                  </a:lnTo>
                  <a:lnTo>
                    <a:pt x="67148" y="40702"/>
                  </a:lnTo>
                  <a:lnTo>
                    <a:pt x="72307" y="28997"/>
                  </a:lnTo>
                  <a:lnTo>
                    <a:pt x="60706" y="23876"/>
                  </a:lnTo>
                  <a:close/>
                </a:path>
                <a:path w="1927860" h="859789">
                  <a:moveTo>
                    <a:pt x="74565" y="23876"/>
                  </a:moveTo>
                  <a:lnTo>
                    <a:pt x="60706" y="23876"/>
                  </a:lnTo>
                  <a:lnTo>
                    <a:pt x="72307" y="28997"/>
                  </a:lnTo>
                  <a:lnTo>
                    <a:pt x="74565" y="2387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5260" y="2052827"/>
              <a:ext cx="1381125" cy="856615"/>
            </a:xfrm>
            <a:custGeom>
              <a:avLst/>
              <a:gdLst/>
              <a:ahLst/>
              <a:cxnLst/>
              <a:rect l="l" t="t" r="r" b="b"/>
              <a:pathLst>
                <a:path w="1381125" h="856614">
                  <a:moveTo>
                    <a:pt x="0" y="856488"/>
                  </a:moveTo>
                  <a:lnTo>
                    <a:pt x="1380744" y="856488"/>
                  </a:lnTo>
                  <a:lnTo>
                    <a:pt x="1380744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27432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21535" y="762000"/>
            <a:ext cx="6675120" cy="396904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805">
              <a:spcBef>
                <a:spcPts val="215"/>
              </a:spcBef>
            </a:pPr>
            <a:r>
              <a:rPr sz="2400" spc="-270" dirty="0">
                <a:latin typeface="Arial"/>
                <a:cs typeface="Arial"/>
              </a:rPr>
              <a:t>U</a:t>
            </a:r>
            <a:r>
              <a:rPr sz="2400" spc="-195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204" dirty="0">
                <a:latin typeface="Arial"/>
                <a:cs typeface="Arial"/>
              </a:rPr>
              <a:t>g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</a:t>
            </a:r>
            <a:r>
              <a:rPr sz="2400" spc="-75" dirty="0">
                <a:latin typeface="Arial"/>
                <a:cs typeface="Arial"/>
              </a:rPr>
              <a:t>nu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c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75" dirty="0">
                <a:latin typeface="Arial"/>
                <a:cs typeface="Arial"/>
              </a:rPr>
              <a:t>o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-195" dirty="0">
                <a:latin typeface="Arial"/>
                <a:cs typeface="Arial"/>
              </a:rPr>
              <a:t>s</a:t>
            </a:r>
            <a:r>
              <a:rPr sz="2400" spc="-215" dirty="0">
                <a:latin typeface="Arial"/>
                <a:cs typeface="Arial"/>
              </a:rPr>
              <a:t>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45" dirty="0">
                <a:latin typeface="Arial"/>
                <a:cs typeface="Arial"/>
              </a:rPr>
              <a:t>o</a:t>
            </a:r>
            <a:r>
              <a:rPr sz="2400" spc="-50" dirty="0">
                <a:latin typeface="Arial"/>
                <a:cs typeface="Arial"/>
              </a:rPr>
              <a:t>w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vi</a:t>
            </a:r>
            <a:r>
              <a:rPr sz="2400" spc="-80" dirty="0">
                <a:latin typeface="Arial"/>
                <a:cs typeface="Arial"/>
              </a:rPr>
              <a:t>ew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4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4030967D-EC93-5045-9177-9DAF0C040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528" y="149475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192" y="780287"/>
            <a:ext cx="7872983" cy="9053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58371" y="990601"/>
            <a:ext cx="8468995" cy="5724525"/>
            <a:chOff x="434370" y="990600"/>
            <a:chExt cx="8468995" cy="57245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70" y="1991126"/>
              <a:ext cx="6572981" cy="33552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7792" y="4248911"/>
              <a:ext cx="2139696" cy="24658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71160" y="990600"/>
              <a:ext cx="3432175" cy="3477895"/>
            </a:xfrm>
            <a:custGeom>
              <a:avLst/>
              <a:gdLst/>
              <a:ahLst/>
              <a:cxnLst/>
              <a:rect l="l" t="t" r="r" b="b"/>
              <a:pathLst>
                <a:path w="3432175" h="3477895">
                  <a:moveTo>
                    <a:pt x="3432047" y="0"/>
                  </a:moveTo>
                  <a:lnTo>
                    <a:pt x="0" y="0"/>
                  </a:lnTo>
                  <a:lnTo>
                    <a:pt x="0" y="3477768"/>
                  </a:lnTo>
                  <a:lnTo>
                    <a:pt x="3432047" y="3477768"/>
                  </a:lnTo>
                  <a:lnTo>
                    <a:pt x="3432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95160" y="990601"/>
            <a:ext cx="3432175" cy="3477895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3980" marR="520700">
              <a:spcBef>
                <a:spcPts val="235"/>
              </a:spcBef>
            </a:pPr>
            <a:r>
              <a:rPr sz="2000" spc="-5" dirty="0">
                <a:latin typeface="Arial"/>
                <a:cs typeface="Arial"/>
              </a:rPr>
              <a:t>If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55" dirty="0">
                <a:latin typeface="Arial"/>
                <a:cs typeface="Arial"/>
              </a:rPr>
              <a:t>ei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95" dirty="0">
                <a:latin typeface="Arial"/>
                <a:cs typeface="Arial"/>
              </a:rPr>
              <a:t> e</a:t>
            </a:r>
            <a:r>
              <a:rPr sz="2000" spc="-90" dirty="0">
                <a:latin typeface="Arial"/>
                <a:cs typeface="Arial"/>
              </a:rPr>
              <a:t>n</a:t>
            </a:r>
            <a:r>
              <a:rPr sz="2000" spc="-235" dirty="0">
                <a:latin typeface="Arial"/>
                <a:cs typeface="Arial"/>
              </a:rPr>
              <a:t>z</a:t>
            </a:r>
            <a:r>
              <a:rPr sz="2000" spc="-90" dirty="0">
                <a:latin typeface="Arial"/>
                <a:cs typeface="Arial"/>
              </a:rPr>
              <a:t>y</a:t>
            </a:r>
            <a:r>
              <a:rPr sz="2000" spc="-120" dirty="0">
                <a:latin typeface="Arial"/>
                <a:cs typeface="Arial"/>
              </a:rPr>
              <a:t>m</a:t>
            </a:r>
            <a:r>
              <a:rPr sz="2000" spc="-90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,  view:</a:t>
            </a:r>
            <a:endParaRPr sz="2000">
              <a:latin typeface="Arial"/>
              <a:cs typeface="Arial"/>
            </a:endParaRPr>
          </a:p>
          <a:p>
            <a:pPr marL="381000" marR="470534" indent="-287020">
              <a:spcBef>
                <a:spcPts val="5"/>
              </a:spcBef>
              <a:buChar char="•"/>
              <a:tabLst>
                <a:tab pos="380365" algn="l"/>
                <a:tab pos="381000" algn="l"/>
              </a:tabLst>
            </a:pPr>
            <a:r>
              <a:rPr sz="2000" spc="-270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ac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70" dirty="0">
                <a:latin typeface="Arial"/>
                <a:cs typeface="Arial"/>
              </a:rPr>
              <a:t>o</a:t>
            </a:r>
            <a:r>
              <a:rPr sz="2000" spc="-55" dirty="0">
                <a:latin typeface="Arial"/>
                <a:cs typeface="Arial"/>
              </a:rPr>
              <a:t>n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110" dirty="0">
                <a:latin typeface="Arial"/>
                <a:cs typeface="Arial"/>
              </a:rPr>
              <a:t>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c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75" dirty="0">
                <a:latin typeface="Arial"/>
                <a:cs typeface="Arial"/>
              </a:rPr>
              <a:t>al</a:t>
            </a:r>
            <a:r>
              <a:rPr sz="2000" spc="-110" dirty="0">
                <a:latin typeface="Arial"/>
                <a:cs typeface="Arial"/>
              </a:rPr>
              <a:t>y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60" dirty="0">
                <a:latin typeface="Arial"/>
                <a:cs typeface="Arial"/>
              </a:rPr>
              <a:t>s  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n</a:t>
            </a:r>
            <a:r>
              <a:rPr sz="2000" spc="-70" dirty="0">
                <a:latin typeface="Arial"/>
                <a:cs typeface="Arial"/>
              </a:rPr>
              <a:t>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25" dirty="0">
                <a:latin typeface="Arial"/>
                <a:cs typeface="Arial"/>
              </a:rPr>
              <a:t>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-385" dirty="0">
                <a:latin typeface="Arial"/>
                <a:cs typeface="Arial"/>
              </a:rPr>
              <a:t>C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(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235" dirty="0">
                <a:latin typeface="Arial"/>
                <a:cs typeface="Arial"/>
              </a:rPr>
              <a:t>z</a:t>
            </a:r>
            <a:r>
              <a:rPr sz="2000" spc="-95" dirty="0">
                <a:latin typeface="Arial"/>
                <a:cs typeface="Arial"/>
              </a:rPr>
              <a:t>y</a:t>
            </a:r>
            <a:r>
              <a:rPr sz="2000" spc="-85" dirty="0">
                <a:latin typeface="Arial"/>
                <a:cs typeface="Arial"/>
              </a:rPr>
              <a:t>me  </a:t>
            </a:r>
            <a:r>
              <a:rPr sz="2000" spc="-100" dirty="0">
                <a:latin typeface="Arial"/>
                <a:cs typeface="Arial"/>
              </a:rPr>
              <a:t>commission)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number</a:t>
            </a:r>
            <a:endParaRPr sz="2000">
              <a:latin typeface="Arial"/>
              <a:cs typeface="Arial"/>
            </a:endParaRPr>
          </a:p>
          <a:p>
            <a:pPr marL="381000" indent="-287020">
              <a:buChar char="•"/>
              <a:tabLst>
                <a:tab pos="380365" algn="l"/>
                <a:tab pos="381000" algn="l"/>
              </a:tabLst>
            </a:pPr>
            <a:r>
              <a:rPr sz="2000" spc="-270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pub</a:t>
            </a:r>
            <a:r>
              <a:rPr sz="2000" spc="10" dirty="0">
                <a:latin typeface="Arial"/>
                <a:cs typeface="Arial"/>
              </a:rPr>
              <a:t>li</a:t>
            </a:r>
            <a:r>
              <a:rPr sz="2000" spc="-195" dirty="0">
                <a:latin typeface="Arial"/>
                <a:cs typeface="Arial"/>
              </a:rPr>
              <a:t>c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110" dirty="0">
                <a:latin typeface="Arial"/>
                <a:cs typeface="Arial"/>
              </a:rPr>
              <a:t>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ci</a:t>
            </a:r>
            <a:r>
              <a:rPr sz="2000" spc="85" dirty="0">
                <a:latin typeface="Arial"/>
                <a:cs typeface="Arial"/>
              </a:rPr>
              <a:t>t</a:t>
            </a:r>
            <a:r>
              <a:rPr sz="2000" spc="-125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381000"/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6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81000" marR="358775" indent="-287020">
              <a:spcBef>
                <a:spcPts val="5"/>
              </a:spcBef>
              <a:buChar char="•"/>
              <a:tabLst>
                <a:tab pos="380365" algn="l"/>
                <a:tab pos="381000" algn="l"/>
              </a:tabLst>
            </a:pPr>
            <a:r>
              <a:rPr sz="2000" spc="-290" dirty="0">
                <a:latin typeface="Arial"/>
                <a:cs typeface="Arial"/>
              </a:rPr>
              <a:t>C</a:t>
            </a:r>
            <a:r>
              <a:rPr sz="2000" spc="-100" dirty="0">
                <a:latin typeface="Arial"/>
                <a:cs typeface="Arial"/>
              </a:rPr>
              <a:t>l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30" dirty="0">
                <a:latin typeface="Arial"/>
                <a:cs typeface="Arial"/>
              </a:rPr>
              <a:t>ck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ac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55" dirty="0">
                <a:latin typeface="Arial"/>
                <a:cs typeface="Arial"/>
              </a:rPr>
              <a:t>on  participants </a:t>
            </a:r>
            <a:r>
              <a:rPr sz="2000" spc="-15" dirty="0">
                <a:latin typeface="Arial"/>
                <a:cs typeface="Arial"/>
              </a:rPr>
              <a:t>for </a:t>
            </a:r>
            <a:r>
              <a:rPr sz="2000" spc="-75" dirty="0">
                <a:latin typeface="Arial"/>
                <a:cs typeface="Arial"/>
              </a:rPr>
              <a:t>molecule 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75" dirty="0">
                <a:latin typeface="Arial"/>
                <a:cs typeface="Arial"/>
              </a:rPr>
              <a:t>ai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U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85" dirty="0">
                <a:latin typeface="Arial"/>
                <a:cs typeface="Arial"/>
              </a:rPr>
              <a:t>P</a:t>
            </a:r>
            <a:r>
              <a:rPr sz="2000" spc="-120" dirty="0">
                <a:latin typeface="Arial"/>
                <a:cs typeface="Arial"/>
              </a:rPr>
              <a:t>r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30" dirty="0">
                <a:latin typeface="Arial"/>
                <a:cs typeface="Arial"/>
              </a:rPr>
              <a:t>tK</a:t>
            </a:r>
            <a:r>
              <a:rPr sz="2000" spc="-204" dirty="0">
                <a:latin typeface="Arial"/>
                <a:cs typeface="Arial"/>
              </a:rPr>
              <a:t>B</a:t>
            </a:r>
            <a:r>
              <a:rPr sz="2000" spc="-60" dirty="0">
                <a:latin typeface="Arial"/>
                <a:cs typeface="Arial"/>
              </a:rPr>
              <a:t>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R</a:t>
            </a:r>
            <a:r>
              <a:rPr sz="2000" spc="-185" dirty="0">
                <a:latin typeface="Arial"/>
                <a:cs typeface="Arial"/>
              </a:rPr>
              <a:t>h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10" dirty="0">
                <a:latin typeface="Arial"/>
                <a:cs typeface="Arial"/>
              </a:rPr>
              <a:t>a  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n</a:t>
            </a:r>
            <a:r>
              <a:rPr sz="2000" spc="-70" dirty="0">
                <a:latin typeface="Arial"/>
                <a:cs typeface="Arial"/>
              </a:rPr>
              <a:t>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75" dirty="0">
                <a:latin typeface="Arial"/>
                <a:cs typeface="Arial"/>
              </a:rPr>
              <a:t>Ch</a:t>
            </a:r>
            <a:r>
              <a:rPr sz="2000" spc="-270" dirty="0">
                <a:latin typeface="Arial"/>
                <a:cs typeface="Arial"/>
              </a:rPr>
              <a:t>E</a:t>
            </a:r>
            <a:r>
              <a:rPr sz="2000" spc="-155" dirty="0">
                <a:latin typeface="Arial"/>
                <a:cs typeface="Arial"/>
              </a:rPr>
              <a:t>BI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3823" y="5663185"/>
            <a:ext cx="3039110" cy="954749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10" marR="164465">
              <a:spcBef>
                <a:spcPts val="245"/>
              </a:spcBef>
            </a:pPr>
            <a:r>
              <a:rPr sz="2000" spc="-140" dirty="0">
                <a:latin typeface="Arial"/>
                <a:cs typeface="Arial"/>
              </a:rPr>
              <a:t>D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60" dirty="0">
                <a:latin typeface="Arial"/>
                <a:cs typeface="Arial"/>
              </a:rPr>
              <a:t>p</a:t>
            </a:r>
            <a:r>
              <a:rPr sz="2000" spc="-70" dirty="0">
                <a:latin typeface="Arial"/>
                <a:cs typeface="Arial"/>
              </a:rPr>
              <a:t>-</a:t>
            </a:r>
            <a:r>
              <a:rPr sz="2000" spc="-65" dirty="0">
                <a:latin typeface="Arial"/>
                <a:cs typeface="Arial"/>
              </a:rPr>
              <a:t>do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b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110" dirty="0">
                <a:latin typeface="Arial"/>
                <a:cs typeface="Arial"/>
              </a:rPr>
              <a:t>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45" dirty="0">
                <a:latin typeface="Arial"/>
                <a:cs typeface="Arial"/>
              </a:rPr>
              <a:t>d  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50" dirty="0">
                <a:latin typeface="Arial"/>
                <a:cs typeface="Arial"/>
              </a:rPr>
              <a:t>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s</a:t>
            </a:r>
            <a:r>
              <a:rPr sz="2000" spc="-2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cti</a:t>
            </a:r>
            <a:r>
              <a:rPr sz="2000" spc="-65" dirty="0">
                <a:latin typeface="Arial"/>
                <a:cs typeface="Arial"/>
              </a:rPr>
              <a:t>on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ci</a:t>
            </a:r>
            <a:r>
              <a:rPr sz="2000" spc="85" dirty="0">
                <a:latin typeface="Arial"/>
                <a:cs typeface="Arial"/>
              </a:rPr>
              <a:t>t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10" dirty="0">
                <a:latin typeface="Arial"/>
                <a:cs typeface="Arial"/>
              </a:rPr>
              <a:t>a  source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5151" y="4523232"/>
            <a:ext cx="562610" cy="1143000"/>
          </a:xfrm>
          <a:custGeom>
            <a:avLst/>
            <a:gdLst/>
            <a:ahLst/>
            <a:cxnLst/>
            <a:rect l="l" t="t" r="r" b="b"/>
            <a:pathLst>
              <a:path w="562610" h="1143000">
                <a:moveTo>
                  <a:pt x="40023" y="65724"/>
                </a:moveTo>
                <a:lnTo>
                  <a:pt x="28584" y="71295"/>
                </a:lnTo>
                <a:lnTo>
                  <a:pt x="551179" y="1142834"/>
                </a:lnTo>
                <a:lnTo>
                  <a:pt x="562610" y="1137272"/>
                </a:lnTo>
                <a:lnTo>
                  <a:pt x="40023" y="65724"/>
                </a:lnTo>
                <a:close/>
              </a:path>
              <a:path w="562610" h="1143000">
                <a:moveTo>
                  <a:pt x="888" y="0"/>
                </a:moveTo>
                <a:lnTo>
                  <a:pt x="0" y="85217"/>
                </a:lnTo>
                <a:lnTo>
                  <a:pt x="28584" y="71295"/>
                </a:lnTo>
                <a:lnTo>
                  <a:pt x="22987" y="59817"/>
                </a:lnTo>
                <a:lnTo>
                  <a:pt x="34416" y="54229"/>
                </a:lnTo>
                <a:lnTo>
                  <a:pt x="63625" y="54229"/>
                </a:lnTo>
                <a:lnTo>
                  <a:pt x="68579" y="51816"/>
                </a:lnTo>
                <a:lnTo>
                  <a:pt x="888" y="0"/>
                </a:lnTo>
                <a:close/>
              </a:path>
              <a:path w="562610" h="1143000">
                <a:moveTo>
                  <a:pt x="34416" y="54229"/>
                </a:moveTo>
                <a:lnTo>
                  <a:pt x="22987" y="59817"/>
                </a:lnTo>
                <a:lnTo>
                  <a:pt x="28584" y="71295"/>
                </a:lnTo>
                <a:lnTo>
                  <a:pt x="40023" y="65724"/>
                </a:lnTo>
                <a:lnTo>
                  <a:pt x="34416" y="54229"/>
                </a:lnTo>
                <a:close/>
              </a:path>
              <a:path w="562610" h="1143000">
                <a:moveTo>
                  <a:pt x="63625" y="54229"/>
                </a:moveTo>
                <a:lnTo>
                  <a:pt x="34416" y="54229"/>
                </a:lnTo>
                <a:lnTo>
                  <a:pt x="40023" y="65724"/>
                </a:lnTo>
                <a:lnTo>
                  <a:pt x="63625" y="54229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FC67EF02-A15D-8F46-9A06-794E972D1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441" y="138502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2123" y="1928242"/>
            <a:ext cx="6236965" cy="293034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2392" y="685916"/>
            <a:ext cx="2283460" cy="5065395"/>
            <a:chOff x="88392" y="685915"/>
            <a:chExt cx="2283460" cy="50653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06" y="685915"/>
              <a:ext cx="2140318" cy="50648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203" y="1543811"/>
              <a:ext cx="2243455" cy="372110"/>
            </a:xfrm>
            <a:custGeom>
              <a:avLst/>
              <a:gdLst/>
              <a:ahLst/>
              <a:cxnLst/>
              <a:rect l="l" t="t" r="r" b="b"/>
              <a:pathLst>
                <a:path w="2243455" h="372110">
                  <a:moveTo>
                    <a:pt x="0" y="371856"/>
                  </a:moveTo>
                  <a:lnTo>
                    <a:pt x="2243328" y="371856"/>
                  </a:lnTo>
                  <a:lnTo>
                    <a:pt x="2243328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06823" y="938783"/>
            <a:ext cx="4532630" cy="645690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spcBef>
                <a:spcPts val="235"/>
              </a:spcBef>
            </a:pPr>
            <a:r>
              <a:rPr sz="2000" spc="-15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subcellular</a:t>
            </a:r>
            <a:r>
              <a:rPr sz="2000" spc="-55" dirty="0">
                <a:latin typeface="Arial"/>
                <a:cs typeface="Arial"/>
              </a:rPr>
              <a:t> location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viewer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highlights</a:t>
            </a:r>
            <a:endParaRPr sz="2000">
              <a:latin typeface="Arial"/>
              <a:cs typeface="Arial"/>
            </a:endParaRPr>
          </a:p>
          <a:p>
            <a:pPr marL="92075"/>
            <a:r>
              <a:rPr sz="2000" spc="-30" dirty="0">
                <a:latin typeface="Arial"/>
                <a:cs typeface="Arial"/>
              </a:rPr>
              <a:t>w</a:t>
            </a:r>
            <a:r>
              <a:rPr sz="2000" spc="-60" dirty="0">
                <a:latin typeface="Arial"/>
                <a:cs typeface="Arial"/>
              </a:rPr>
              <a:t>h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e</a:t>
            </a:r>
            <a:r>
              <a:rPr sz="2000" spc="-100" dirty="0">
                <a:latin typeface="Arial"/>
                <a:cs typeface="Arial"/>
              </a:rPr>
              <a:t>x</a:t>
            </a:r>
            <a:r>
              <a:rPr sz="2000" spc="-10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235" dirty="0">
                <a:latin typeface="Arial"/>
                <a:cs typeface="Arial"/>
              </a:rPr>
              <a:t>ss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spc="-60" dirty="0">
                <a:latin typeface="Arial"/>
                <a:cs typeface="Arial"/>
              </a:rPr>
              <a:t>h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110" dirty="0">
                <a:latin typeface="Arial"/>
                <a:cs typeface="Arial"/>
              </a:rPr>
              <a:t> ce</a:t>
            </a:r>
            <a:r>
              <a:rPr sz="2000" spc="-60" dirty="0">
                <a:latin typeface="Arial"/>
                <a:cs typeface="Arial"/>
              </a:rPr>
              <a:t>l</a:t>
            </a:r>
            <a:r>
              <a:rPr sz="2000" spc="10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59752" y="4715256"/>
            <a:ext cx="3060700" cy="1938655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4615" marR="104139">
              <a:spcBef>
                <a:spcPts val="254"/>
              </a:spcBef>
            </a:pPr>
            <a:r>
              <a:rPr sz="2000" spc="-60" dirty="0">
                <a:latin typeface="Arial"/>
                <a:cs typeface="Arial"/>
              </a:rPr>
              <a:t>In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e</a:t>
            </a:r>
            <a:r>
              <a:rPr sz="2000" spc="-190" dirty="0">
                <a:latin typeface="Arial"/>
                <a:cs typeface="Arial"/>
              </a:rPr>
              <a:t>x</a:t>
            </a:r>
            <a:r>
              <a:rPr sz="2000" spc="-110" dirty="0">
                <a:latin typeface="Arial"/>
                <a:cs typeface="Arial"/>
              </a:rPr>
              <a:t>am</a:t>
            </a:r>
            <a:r>
              <a:rPr sz="2000" spc="-85" dirty="0">
                <a:latin typeface="Arial"/>
                <a:cs typeface="Arial"/>
              </a:rPr>
              <a:t>p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85" dirty="0">
                <a:latin typeface="Arial"/>
                <a:cs typeface="Arial"/>
              </a:rPr>
              <a:t>e  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2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40" dirty="0">
                <a:latin typeface="Arial"/>
                <a:cs typeface="Arial"/>
              </a:rPr>
              <a:t>ce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25" dirty="0">
                <a:latin typeface="Arial"/>
                <a:cs typeface="Arial"/>
              </a:rPr>
              <a:t>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ub</a:t>
            </a:r>
            <a:r>
              <a:rPr sz="2000" spc="-135" dirty="0">
                <a:latin typeface="Arial"/>
                <a:cs typeface="Arial"/>
              </a:rPr>
              <a:t>c</a:t>
            </a:r>
            <a:r>
              <a:rPr sz="2000" spc="-160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ll</a:t>
            </a:r>
            <a:r>
              <a:rPr sz="2000" spc="-45" dirty="0">
                <a:latin typeface="Arial"/>
                <a:cs typeface="Arial"/>
              </a:rPr>
              <a:t>u</a:t>
            </a:r>
            <a:r>
              <a:rPr sz="2000" spc="-20" dirty="0">
                <a:latin typeface="Arial"/>
                <a:cs typeface="Arial"/>
              </a:rPr>
              <a:t>l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25" dirty="0">
                <a:latin typeface="Arial"/>
                <a:cs typeface="Arial"/>
              </a:rPr>
              <a:t>r  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20" dirty="0">
                <a:latin typeface="Arial"/>
                <a:cs typeface="Arial"/>
              </a:rPr>
              <a:t>o</a:t>
            </a:r>
            <a:r>
              <a:rPr sz="2000" spc="-135" dirty="0">
                <a:latin typeface="Arial"/>
                <a:cs typeface="Arial"/>
              </a:rPr>
              <a:t>c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-65" dirty="0">
                <a:latin typeface="Arial"/>
                <a:cs typeface="Arial"/>
              </a:rPr>
              <a:t>on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b</a:t>
            </a:r>
            <a:r>
              <a:rPr sz="2000" spc="-200" dirty="0">
                <a:latin typeface="Arial"/>
                <a:cs typeface="Arial"/>
              </a:rPr>
              <a:t>a</a:t>
            </a:r>
            <a:r>
              <a:rPr sz="2000" spc="-190" dirty="0">
                <a:latin typeface="Arial"/>
                <a:cs typeface="Arial"/>
              </a:rPr>
              <a:t>s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-45" dirty="0">
                <a:latin typeface="Arial"/>
                <a:cs typeface="Arial"/>
              </a:rPr>
              <a:t>n  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rt</a:t>
            </a:r>
            <a:r>
              <a:rPr sz="2000" spc="45" dirty="0">
                <a:latin typeface="Arial"/>
                <a:cs typeface="Arial"/>
              </a:rPr>
              <a:t>h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25" dirty="0">
                <a:latin typeface="Arial"/>
                <a:cs typeface="Arial"/>
              </a:rPr>
              <a:t>og</a:t>
            </a:r>
            <a:r>
              <a:rPr sz="2000" spc="-105" dirty="0">
                <a:latin typeface="Arial"/>
                <a:cs typeface="Arial"/>
              </a:rPr>
              <a:t>y 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n</a:t>
            </a:r>
            <a:r>
              <a:rPr sz="2000" spc="-70" dirty="0">
                <a:latin typeface="Arial"/>
                <a:cs typeface="Arial"/>
              </a:rPr>
              <a:t>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85" dirty="0">
                <a:latin typeface="Arial"/>
                <a:cs typeface="Arial"/>
              </a:rPr>
              <a:t>e  </a:t>
            </a:r>
            <a:r>
              <a:rPr sz="2000" spc="-145" dirty="0">
                <a:latin typeface="Arial"/>
                <a:cs typeface="Arial"/>
              </a:rPr>
              <a:t>acc</a:t>
            </a:r>
            <a:r>
              <a:rPr sz="2000" spc="-175" dirty="0">
                <a:latin typeface="Arial"/>
                <a:cs typeface="Arial"/>
              </a:rPr>
              <a:t>e</a:t>
            </a:r>
            <a:r>
              <a:rPr sz="2000" spc="-235" dirty="0">
                <a:latin typeface="Arial"/>
                <a:cs typeface="Arial"/>
              </a:rPr>
              <a:t>ss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70" dirty="0">
                <a:latin typeface="Arial"/>
                <a:cs typeface="Arial"/>
              </a:rPr>
              <a:t>o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nu</a:t>
            </a:r>
            <a:r>
              <a:rPr sz="2000" spc="-85" dirty="0">
                <a:latin typeface="Arial"/>
                <a:cs typeface="Arial"/>
              </a:rPr>
              <a:t>m</a:t>
            </a:r>
            <a:r>
              <a:rPr sz="2000" spc="-60" dirty="0">
                <a:latin typeface="Arial"/>
                <a:cs typeface="Arial"/>
              </a:rPr>
              <a:t>b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25" dirty="0">
                <a:latin typeface="Arial"/>
                <a:cs typeface="Arial"/>
              </a:rPr>
              <a:t>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-2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80" dirty="0">
                <a:latin typeface="Arial"/>
                <a:cs typeface="Arial"/>
              </a:rPr>
              <a:t>e  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rt</a:t>
            </a:r>
            <a:r>
              <a:rPr sz="2000" spc="45" dirty="0">
                <a:latin typeface="Arial"/>
                <a:cs typeface="Arial"/>
              </a:rPr>
              <a:t>h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25" dirty="0">
                <a:latin typeface="Arial"/>
                <a:cs typeface="Arial"/>
              </a:rPr>
              <a:t>o</a:t>
            </a:r>
            <a:r>
              <a:rPr sz="2000" spc="-120" dirty="0">
                <a:latin typeface="Arial"/>
                <a:cs typeface="Arial"/>
              </a:rPr>
              <a:t>g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2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5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83497" y="3078480"/>
            <a:ext cx="185420" cy="1638935"/>
          </a:xfrm>
          <a:custGeom>
            <a:avLst/>
            <a:gdLst/>
            <a:ahLst/>
            <a:cxnLst/>
            <a:rect l="l" t="t" r="r" b="b"/>
            <a:pathLst>
              <a:path w="185420" h="1638935">
                <a:moveTo>
                  <a:pt x="141087" y="75371"/>
                </a:moveTo>
                <a:lnTo>
                  <a:pt x="0" y="1637411"/>
                </a:lnTo>
                <a:lnTo>
                  <a:pt x="12700" y="1638554"/>
                </a:lnTo>
                <a:lnTo>
                  <a:pt x="153787" y="76518"/>
                </a:lnTo>
                <a:lnTo>
                  <a:pt x="141087" y="75371"/>
                </a:lnTo>
                <a:close/>
              </a:path>
              <a:path w="185420" h="1638935">
                <a:moveTo>
                  <a:pt x="178848" y="62611"/>
                </a:moveTo>
                <a:lnTo>
                  <a:pt x="142240" y="62611"/>
                </a:lnTo>
                <a:lnTo>
                  <a:pt x="154940" y="63754"/>
                </a:lnTo>
                <a:lnTo>
                  <a:pt x="153787" y="76518"/>
                </a:lnTo>
                <a:lnTo>
                  <a:pt x="185420" y="79375"/>
                </a:lnTo>
                <a:lnTo>
                  <a:pt x="178848" y="62611"/>
                </a:lnTo>
                <a:close/>
              </a:path>
              <a:path w="185420" h="1638935">
                <a:moveTo>
                  <a:pt x="142240" y="62611"/>
                </a:moveTo>
                <a:lnTo>
                  <a:pt x="141087" y="75371"/>
                </a:lnTo>
                <a:lnTo>
                  <a:pt x="153787" y="76518"/>
                </a:lnTo>
                <a:lnTo>
                  <a:pt x="154940" y="63754"/>
                </a:lnTo>
                <a:lnTo>
                  <a:pt x="142240" y="62611"/>
                </a:lnTo>
                <a:close/>
              </a:path>
              <a:path w="185420" h="1638935">
                <a:moveTo>
                  <a:pt x="154304" y="0"/>
                </a:moveTo>
                <a:lnTo>
                  <a:pt x="109474" y="72517"/>
                </a:lnTo>
                <a:lnTo>
                  <a:pt x="141087" y="75371"/>
                </a:lnTo>
                <a:lnTo>
                  <a:pt x="142240" y="62611"/>
                </a:lnTo>
                <a:lnTo>
                  <a:pt x="178848" y="62611"/>
                </a:lnTo>
                <a:lnTo>
                  <a:pt x="154304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51854" y="1641347"/>
            <a:ext cx="1170940" cy="1781810"/>
          </a:xfrm>
          <a:custGeom>
            <a:avLst/>
            <a:gdLst/>
            <a:ahLst/>
            <a:cxnLst/>
            <a:rect l="l" t="t" r="r" b="b"/>
            <a:pathLst>
              <a:path w="1170939" h="1781810">
                <a:moveTo>
                  <a:pt x="1170686" y="998220"/>
                </a:moveTo>
                <a:lnTo>
                  <a:pt x="1156449" y="959231"/>
                </a:lnTo>
                <a:lnTo>
                  <a:pt x="1141476" y="918210"/>
                </a:lnTo>
                <a:lnTo>
                  <a:pt x="1119695" y="941260"/>
                </a:lnTo>
                <a:lnTo>
                  <a:pt x="123952" y="0"/>
                </a:lnTo>
                <a:lnTo>
                  <a:pt x="119672" y="4533"/>
                </a:lnTo>
                <a:lnTo>
                  <a:pt x="114554" y="4318"/>
                </a:lnTo>
                <a:lnTo>
                  <a:pt x="31597" y="1704860"/>
                </a:lnTo>
                <a:lnTo>
                  <a:pt x="0" y="1703324"/>
                </a:lnTo>
                <a:lnTo>
                  <a:pt x="34290" y="1781302"/>
                </a:lnTo>
                <a:lnTo>
                  <a:pt x="69786" y="1718183"/>
                </a:lnTo>
                <a:lnTo>
                  <a:pt x="76073" y="1707007"/>
                </a:lnTo>
                <a:lnTo>
                  <a:pt x="44297" y="1705470"/>
                </a:lnTo>
                <a:lnTo>
                  <a:pt x="126517" y="19748"/>
                </a:lnTo>
                <a:lnTo>
                  <a:pt x="1110932" y="950531"/>
                </a:lnTo>
                <a:lnTo>
                  <a:pt x="1089152" y="973582"/>
                </a:lnTo>
                <a:lnTo>
                  <a:pt x="1170686" y="9982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3F2FA7A0-7326-7B47-83F1-0CC44181D5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606" y="685915"/>
            <a:ext cx="2140318" cy="50648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105" y="1550823"/>
            <a:ext cx="6181839" cy="404530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77340" y="2881883"/>
            <a:ext cx="2386965" cy="685800"/>
          </a:xfrm>
          <a:custGeom>
            <a:avLst/>
            <a:gdLst/>
            <a:ahLst/>
            <a:cxnLst/>
            <a:rect l="l" t="t" r="r" b="b"/>
            <a:pathLst>
              <a:path w="2386965" h="685800">
                <a:moveTo>
                  <a:pt x="0" y="341375"/>
                </a:moveTo>
                <a:lnTo>
                  <a:pt x="2383536" y="341375"/>
                </a:lnTo>
                <a:lnTo>
                  <a:pt x="2383536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  <a:path w="2386965" h="685800">
                <a:moveTo>
                  <a:pt x="6095" y="685800"/>
                </a:moveTo>
                <a:lnTo>
                  <a:pt x="2386584" y="685800"/>
                </a:lnTo>
                <a:lnTo>
                  <a:pt x="2386584" y="344424"/>
                </a:lnTo>
                <a:lnTo>
                  <a:pt x="6095" y="344424"/>
                </a:lnTo>
                <a:lnTo>
                  <a:pt x="6095" y="685800"/>
                </a:lnTo>
                <a:close/>
              </a:path>
            </a:pathLst>
          </a:custGeom>
          <a:ln w="39624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56704" y="2054351"/>
            <a:ext cx="3103245" cy="954748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 marR="189865">
              <a:spcBef>
                <a:spcPts val="244"/>
              </a:spcBef>
            </a:pPr>
            <a:r>
              <a:rPr sz="2000" spc="-39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5" dirty="0">
                <a:latin typeface="Arial"/>
                <a:cs typeface="Arial"/>
              </a:rPr>
              <a:t>o</a:t>
            </a:r>
            <a:r>
              <a:rPr sz="2000" spc="-145" dirty="0">
                <a:latin typeface="Arial"/>
                <a:cs typeface="Arial"/>
              </a:rPr>
              <a:t>s</a:t>
            </a:r>
            <a:r>
              <a:rPr sz="2000" spc="-229" dirty="0">
                <a:latin typeface="Arial"/>
                <a:cs typeface="Arial"/>
              </a:rPr>
              <a:t>s</a:t>
            </a:r>
            <a:r>
              <a:rPr sz="2000" spc="-75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n</a:t>
            </a:r>
            <a:r>
              <a:rPr sz="2000" spc="-145" dirty="0">
                <a:latin typeface="Arial"/>
                <a:cs typeface="Arial"/>
              </a:rPr>
              <a:t>c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s</a:t>
            </a:r>
            <a:r>
              <a:rPr sz="2000" spc="-60" dirty="0">
                <a:latin typeface="Arial"/>
                <a:cs typeface="Arial"/>
              </a:rPr>
              <a:t>p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100" dirty="0">
                <a:latin typeface="Arial"/>
                <a:cs typeface="Arial"/>
              </a:rPr>
              <a:t>c</a:t>
            </a:r>
            <a:r>
              <a:rPr sz="2000" spc="-50" dirty="0">
                <a:latin typeface="Arial"/>
                <a:cs typeface="Arial"/>
              </a:rPr>
              <a:t>i</a:t>
            </a:r>
            <a:r>
              <a:rPr sz="2000" spc="40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14" dirty="0">
                <a:latin typeface="Arial"/>
                <a:cs typeface="Arial"/>
              </a:rPr>
              <a:t>c  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b</a:t>
            </a:r>
            <a:r>
              <a:rPr sz="2000" spc="-165" dirty="0">
                <a:latin typeface="Arial"/>
                <a:cs typeface="Arial"/>
              </a:rPr>
              <a:t>as</a:t>
            </a:r>
            <a:r>
              <a:rPr sz="2000" spc="-190" dirty="0">
                <a:latin typeface="Arial"/>
                <a:cs typeface="Arial"/>
              </a:rPr>
              <a:t>e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110" dirty="0">
                <a:latin typeface="Arial"/>
                <a:cs typeface="Arial"/>
              </a:rPr>
              <a:t>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2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85" dirty="0">
                <a:latin typeface="Arial"/>
                <a:cs typeface="Arial"/>
              </a:rPr>
              <a:t>e  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d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-70" dirty="0">
                <a:latin typeface="Arial"/>
                <a:cs typeface="Arial"/>
              </a:rPr>
              <a:t>o</a:t>
            </a:r>
            <a:r>
              <a:rPr sz="2000" spc="-60" dirty="0">
                <a:latin typeface="Arial"/>
                <a:cs typeface="Arial"/>
              </a:rPr>
              <a:t>n</a:t>
            </a:r>
            <a:r>
              <a:rPr sz="2000" spc="-75" dirty="0">
                <a:latin typeface="Arial"/>
                <a:cs typeface="Arial"/>
              </a:rPr>
              <a:t>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s</a:t>
            </a:r>
            <a:r>
              <a:rPr sz="2000" spc="-60" dirty="0">
                <a:latin typeface="Arial"/>
                <a:cs typeface="Arial"/>
              </a:rPr>
              <a:t>p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100" dirty="0">
                <a:latin typeface="Arial"/>
                <a:cs typeface="Arial"/>
              </a:rPr>
              <a:t>c</a:t>
            </a:r>
            <a:r>
              <a:rPr sz="2000" spc="-50" dirty="0">
                <a:latin typeface="Arial"/>
                <a:cs typeface="Arial"/>
              </a:rPr>
              <a:t>i</a:t>
            </a:r>
            <a:r>
              <a:rPr sz="2000" spc="-75" dirty="0">
                <a:latin typeface="Arial"/>
                <a:cs typeface="Arial"/>
              </a:rPr>
              <a:t>al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60" dirty="0">
                <a:latin typeface="Arial"/>
                <a:cs typeface="Arial"/>
              </a:rPr>
              <a:t>s</a:t>
            </a:r>
            <a:r>
              <a:rPr sz="2000" spc="11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6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58229" y="3512820"/>
            <a:ext cx="481965" cy="1234440"/>
          </a:xfrm>
          <a:custGeom>
            <a:avLst/>
            <a:gdLst/>
            <a:ahLst/>
            <a:cxnLst/>
            <a:rect l="l" t="t" r="r" b="b"/>
            <a:pathLst>
              <a:path w="481964" h="1234439">
                <a:moveTo>
                  <a:pt x="0" y="1234439"/>
                </a:moveTo>
                <a:lnTo>
                  <a:pt x="481584" y="1234439"/>
                </a:lnTo>
                <a:lnTo>
                  <a:pt x="481584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ln w="27431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72401" y="5041392"/>
            <a:ext cx="2091055" cy="1264449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3345" marR="92075">
              <a:spcBef>
                <a:spcPts val="260"/>
              </a:spcBef>
            </a:pPr>
            <a:r>
              <a:rPr sz="2000" spc="-60" dirty="0">
                <a:latin typeface="Arial"/>
                <a:cs typeface="Arial"/>
              </a:rPr>
              <a:t>Interactive </a:t>
            </a:r>
            <a:r>
              <a:rPr sz="2000" spc="-35" dirty="0">
                <a:latin typeface="Arial"/>
                <a:cs typeface="Arial"/>
              </a:rPr>
              <a:t>list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3D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s</a:t>
            </a:r>
            <a:r>
              <a:rPr sz="2000" spc="20" dirty="0">
                <a:latin typeface="Arial"/>
                <a:cs typeface="Arial"/>
              </a:rPr>
              <a:t>tr</a:t>
            </a:r>
            <a:r>
              <a:rPr sz="2000" spc="45" dirty="0">
                <a:latin typeface="Arial"/>
                <a:cs typeface="Arial"/>
              </a:rPr>
              <a:t>u</a:t>
            </a:r>
            <a:r>
              <a:rPr sz="2000" spc="-35" dirty="0">
                <a:latin typeface="Arial"/>
                <a:cs typeface="Arial"/>
              </a:rPr>
              <a:t>ct</a:t>
            </a:r>
            <a:r>
              <a:rPr sz="2000" spc="-4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w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20" dirty="0">
                <a:latin typeface="Arial"/>
                <a:cs typeface="Arial"/>
              </a:rPr>
              <a:t>th  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25" dirty="0">
                <a:latin typeface="Arial"/>
                <a:cs typeface="Arial"/>
              </a:rPr>
              <a:t>ct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li</a:t>
            </a:r>
            <a:r>
              <a:rPr sz="2000" spc="-90" dirty="0">
                <a:latin typeface="Arial"/>
                <a:cs typeface="Arial"/>
              </a:rPr>
              <a:t>n</a:t>
            </a:r>
            <a:r>
              <a:rPr sz="2000" spc="-95" dirty="0">
                <a:latin typeface="Arial"/>
                <a:cs typeface="Arial"/>
              </a:rPr>
              <a:t>k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P</a:t>
            </a:r>
            <a:r>
              <a:rPr sz="2000" spc="-170" dirty="0">
                <a:latin typeface="Arial"/>
                <a:cs typeface="Arial"/>
              </a:rPr>
              <a:t>DB  </a:t>
            </a:r>
            <a:r>
              <a:rPr sz="2000" spc="-110" dirty="0"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34986" y="4751833"/>
            <a:ext cx="144145" cy="300355"/>
          </a:xfrm>
          <a:custGeom>
            <a:avLst/>
            <a:gdLst/>
            <a:ahLst/>
            <a:cxnLst/>
            <a:rect l="l" t="t" r="r" b="b"/>
            <a:pathLst>
              <a:path w="144145" h="300354">
                <a:moveTo>
                  <a:pt x="40525" y="66790"/>
                </a:moveTo>
                <a:lnTo>
                  <a:pt x="28972" y="72007"/>
                </a:lnTo>
                <a:lnTo>
                  <a:pt x="132206" y="300355"/>
                </a:lnTo>
                <a:lnTo>
                  <a:pt x="143763" y="295148"/>
                </a:lnTo>
                <a:lnTo>
                  <a:pt x="40525" y="66790"/>
                </a:lnTo>
                <a:close/>
              </a:path>
              <a:path w="144145" h="300354">
                <a:moveTo>
                  <a:pt x="3301" y="0"/>
                </a:moveTo>
                <a:lnTo>
                  <a:pt x="0" y="85090"/>
                </a:lnTo>
                <a:lnTo>
                  <a:pt x="28972" y="72007"/>
                </a:lnTo>
                <a:lnTo>
                  <a:pt x="23749" y="60452"/>
                </a:lnTo>
                <a:lnTo>
                  <a:pt x="35305" y="55245"/>
                </a:lnTo>
                <a:lnTo>
                  <a:pt x="66093" y="55245"/>
                </a:lnTo>
                <a:lnTo>
                  <a:pt x="69468" y="53721"/>
                </a:lnTo>
                <a:lnTo>
                  <a:pt x="3301" y="0"/>
                </a:lnTo>
                <a:close/>
              </a:path>
              <a:path w="144145" h="300354">
                <a:moveTo>
                  <a:pt x="35305" y="55245"/>
                </a:moveTo>
                <a:lnTo>
                  <a:pt x="23749" y="60452"/>
                </a:lnTo>
                <a:lnTo>
                  <a:pt x="28972" y="72007"/>
                </a:lnTo>
                <a:lnTo>
                  <a:pt x="40525" y="66790"/>
                </a:lnTo>
                <a:lnTo>
                  <a:pt x="35305" y="55245"/>
                </a:lnTo>
                <a:close/>
              </a:path>
              <a:path w="144145" h="300354">
                <a:moveTo>
                  <a:pt x="66093" y="55245"/>
                </a:moveTo>
                <a:lnTo>
                  <a:pt x="35305" y="55245"/>
                </a:lnTo>
                <a:lnTo>
                  <a:pt x="40525" y="66790"/>
                </a:lnTo>
                <a:lnTo>
                  <a:pt x="66093" y="55245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4312" y="2393695"/>
            <a:ext cx="1569720" cy="440690"/>
          </a:xfrm>
          <a:custGeom>
            <a:avLst/>
            <a:gdLst/>
            <a:ahLst/>
            <a:cxnLst/>
            <a:rect l="l" t="t" r="r" b="b"/>
            <a:pathLst>
              <a:path w="1569720" h="440689">
                <a:moveTo>
                  <a:pt x="1569466" y="130175"/>
                </a:moveTo>
                <a:lnTo>
                  <a:pt x="1567180" y="117729"/>
                </a:lnTo>
                <a:lnTo>
                  <a:pt x="1566646" y="117830"/>
                </a:lnTo>
                <a:lnTo>
                  <a:pt x="1566799" y="115697"/>
                </a:lnTo>
                <a:lnTo>
                  <a:pt x="393446" y="31648"/>
                </a:lnTo>
                <a:lnTo>
                  <a:pt x="393509" y="30734"/>
                </a:lnTo>
                <a:lnTo>
                  <a:pt x="395732" y="0"/>
                </a:lnTo>
                <a:lnTo>
                  <a:pt x="316992" y="32512"/>
                </a:lnTo>
                <a:lnTo>
                  <a:pt x="390271" y="75946"/>
                </a:lnTo>
                <a:lnTo>
                  <a:pt x="392531" y="44348"/>
                </a:lnTo>
                <a:lnTo>
                  <a:pt x="1525562" y="125514"/>
                </a:lnTo>
                <a:lnTo>
                  <a:pt x="73748" y="396951"/>
                </a:lnTo>
                <a:lnTo>
                  <a:pt x="67945" y="365760"/>
                </a:lnTo>
                <a:lnTo>
                  <a:pt x="0" y="417195"/>
                </a:lnTo>
                <a:lnTo>
                  <a:pt x="81915" y="440690"/>
                </a:lnTo>
                <a:lnTo>
                  <a:pt x="76504" y="411734"/>
                </a:lnTo>
                <a:lnTo>
                  <a:pt x="76073" y="409409"/>
                </a:lnTo>
                <a:lnTo>
                  <a:pt x="1569466" y="13017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F64DDBA5-8E79-FF4B-B27C-F86DD66980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4832" y="1428064"/>
            <a:ext cx="6767195" cy="40157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60325">
              <a:lnSpc>
                <a:spcPts val="3240"/>
              </a:lnSpc>
              <a:spcBef>
                <a:spcPts val="509"/>
              </a:spcBef>
            </a:pPr>
            <a:r>
              <a:rPr sz="3000" spc="-445" dirty="0">
                <a:latin typeface="Arial"/>
                <a:cs typeface="Arial"/>
              </a:rPr>
              <a:t>E</a:t>
            </a:r>
            <a:r>
              <a:rPr sz="3000" spc="-395" dirty="0">
                <a:latin typeface="Arial"/>
                <a:cs typeface="Arial"/>
              </a:rPr>
              <a:t>x</a:t>
            </a:r>
            <a:r>
              <a:rPr sz="3000" spc="-150" dirty="0">
                <a:latin typeface="Arial"/>
                <a:cs typeface="Arial"/>
              </a:rPr>
              <a:t>amp</a:t>
            </a:r>
            <a:r>
              <a:rPr sz="3000" spc="-50" dirty="0">
                <a:latin typeface="Arial"/>
                <a:cs typeface="Arial"/>
              </a:rPr>
              <a:t>l</a:t>
            </a:r>
            <a:r>
              <a:rPr sz="3000" spc="-185" dirty="0">
                <a:latin typeface="Arial"/>
                <a:cs typeface="Arial"/>
              </a:rPr>
              <a:t>e </a:t>
            </a:r>
            <a:r>
              <a:rPr sz="3000" spc="-160" dirty="0">
                <a:latin typeface="Arial"/>
                <a:cs typeface="Arial"/>
              </a:rPr>
              <a:t>3</a:t>
            </a:r>
            <a:r>
              <a:rPr sz="3000" spc="-45" dirty="0">
                <a:latin typeface="Arial"/>
                <a:cs typeface="Arial"/>
              </a:rPr>
              <a:t>: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75" dirty="0">
                <a:latin typeface="Arial"/>
                <a:cs typeface="Arial"/>
              </a:rPr>
              <a:t>U</a:t>
            </a:r>
            <a:r>
              <a:rPr sz="3000" spc="-350" dirty="0">
                <a:latin typeface="Arial"/>
                <a:cs typeface="Arial"/>
              </a:rPr>
              <a:t>s</a:t>
            </a:r>
            <a:r>
              <a:rPr sz="3000" spc="-125" dirty="0">
                <a:latin typeface="Arial"/>
                <a:cs typeface="Arial"/>
              </a:rPr>
              <a:t>ing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275" dirty="0">
                <a:latin typeface="Arial"/>
                <a:cs typeface="Arial"/>
              </a:rPr>
              <a:t>U</a:t>
            </a:r>
            <a:r>
              <a:rPr sz="3000" spc="-160" dirty="0">
                <a:latin typeface="Arial"/>
                <a:cs typeface="Arial"/>
              </a:rPr>
              <a:t>ni</a:t>
            </a:r>
            <a:r>
              <a:rPr sz="3000" spc="-305" dirty="0">
                <a:latin typeface="Arial"/>
                <a:cs typeface="Arial"/>
              </a:rPr>
              <a:t>P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spc="25" dirty="0">
                <a:latin typeface="Arial"/>
                <a:cs typeface="Arial"/>
              </a:rPr>
              <a:t>o</a:t>
            </a:r>
            <a:r>
              <a:rPr sz="3000" spc="15" dirty="0">
                <a:latin typeface="Arial"/>
                <a:cs typeface="Arial"/>
              </a:rPr>
              <a:t>t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t</a:t>
            </a:r>
            <a:r>
              <a:rPr sz="3000" spc="-105" dirty="0">
                <a:latin typeface="Arial"/>
                <a:cs typeface="Arial"/>
              </a:rPr>
              <a:t>o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229" dirty="0">
                <a:latin typeface="Arial"/>
                <a:cs typeface="Arial"/>
              </a:rPr>
              <a:t>e</a:t>
            </a:r>
            <a:r>
              <a:rPr sz="3000" spc="-95" dirty="0">
                <a:latin typeface="Arial"/>
                <a:cs typeface="Arial"/>
              </a:rPr>
              <a:t>xplo</a:t>
            </a:r>
            <a:r>
              <a:rPr sz="3000" spc="-125" dirty="0">
                <a:latin typeface="Arial"/>
                <a:cs typeface="Arial"/>
              </a:rPr>
              <a:t>r</a:t>
            </a:r>
            <a:r>
              <a:rPr sz="3000" spc="-185" dirty="0">
                <a:latin typeface="Arial"/>
                <a:cs typeface="Arial"/>
              </a:rPr>
              <a:t>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p</a:t>
            </a:r>
            <a:r>
              <a:rPr sz="3000" spc="-85" dirty="0">
                <a:latin typeface="Arial"/>
                <a:cs typeface="Arial"/>
              </a:rPr>
              <a:t>r</a:t>
            </a:r>
            <a:r>
              <a:rPr sz="3000" spc="25" dirty="0">
                <a:latin typeface="Arial"/>
                <a:cs typeface="Arial"/>
              </a:rPr>
              <a:t>o</a:t>
            </a:r>
            <a:r>
              <a:rPr sz="3000" spc="-20" dirty="0">
                <a:latin typeface="Arial"/>
                <a:cs typeface="Arial"/>
              </a:rPr>
              <a:t>t</a:t>
            </a:r>
            <a:r>
              <a:rPr sz="3000" spc="-140" dirty="0">
                <a:latin typeface="Arial"/>
                <a:cs typeface="Arial"/>
              </a:rPr>
              <a:t>e</a:t>
            </a:r>
            <a:r>
              <a:rPr sz="3000" spc="-50" dirty="0">
                <a:latin typeface="Arial"/>
                <a:cs typeface="Arial"/>
              </a:rPr>
              <a:t>i</a:t>
            </a:r>
            <a:r>
              <a:rPr sz="3000" spc="-75" dirty="0">
                <a:latin typeface="Arial"/>
                <a:cs typeface="Arial"/>
              </a:rPr>
              <a:t>n  </a:t>
            </a:r>
            <a:r>
              <a:rPr sz="3000" spc="-350" dirty="0">
                <a:latin typeface="Arial"/>
                <a:cs typeface="Arial"/>
              </a:rPr>
              <a:t>s</a:t>
            </a:r>
            <a:r>
              <a:rPr sz="3000" spc="-155" dirty="0">
                <a:latin typeface="Arial"/>
                <a:cs typeface="Arial"/>
              </a:rPr>
              <a:t>equ</a:t>
            </a:r>
            <a:r>
              <a:rPr sz="3000" spc="-145" dirty="0">
                <a:latin typeface="Arial"/>
                <a:cs typeface="Arial"/>
              </a:rPr>
              <a:t>e</a:t>
            </a:r>
            <a:r>
              <a:rPr sz="3000" spc="-215" dirty="0">
                <a:latin typeface="Arial"/>
                <a:cs typeface="Arial"/>
              </a:rPr>
              <a:t>nces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60" dirty="0">
                <a:latin typeface="Arial"/>
                <a:cs typeface="Arial"/>
              </a:rPr>
              <a:t>and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350" dirty="0">
                <a:latin typeface="Arial"/>
                <a:cs typeface="Arial"/>
              </a:rPr>
              <a:t>s</a:t>
            </a:r>
            <a:r>
              <a:rPr sz="3000" spc="-155" dirty="0">
                <a:latin typeface="Arial"/>
                <a:cs typeface="Arial"/>
              </a:rPr>
              <a:t>equ</a:t>
            </a:r>
            <a:r>
              <a:rPr sz="3000" spc="-145" dirty="0">
                <a:latin typeface="Arial"/>
                <a:cs typeface="Arial"/>
              </a:rPr>
              <a:t>e</a:t>
            </a:r>
            <a:r>
              <a:rPr sz="3000" spc="-175" dirty="0">
                <a:latin typeface="Arial"/>
                <a:cs typeface="Arial"/>
              </a:rPr>
              <a:t>nce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45" dirty="0">
                <a:latin typeface="Arial"/>
                <a:cs typeface="Arial"/>
              </a:rPr>
              <a:t>f</a:t>
            </a:r>
            <a:r>
              <a:rPr sz="3000" spc="-229" dirty="0">
                <a:latin typeface="Arial"/>
                <a:cs typeface="Arial"/>
              </a:rPr>
              <a:t>e</a:t>
            </a:r>
            <a:r>
              <a:rPr sz="3000" spc="-245" dirty="0">
                <a:latin typeface="Arial"/>
                <a:cs typeface="Arial"/>
              </a:rPr>
              <a:t>a</a:t>
            </a:r>
            <a:r>
              <a:rPr sz="3000" spc="25" dirty="0">
                <a:latin typeface="Arial"/>
                <a:cs typeface="Arial"/>
              </a:rPr>
              <a:t>tu</a:t>
            </a:r>
            <a:r>
              <a:rPr sz="3000" spc="-35" dirty="0">
                <a:latin typeface="Arial"/>
                <a:cs typeface="Arial"/>
              </a:rPr>
              <a:t>r</a:t>
            </a:r>
            <a:r>
              <a:rPr sz="3000" spc="-270" dirty="0">
                <a:latin typeface="Arial"/>
                <a:cs typeface="Arial"/>
              </a:rPr>
              <a:t>es</a:t>
            </a:r>
            <a:endParaRPr sz="300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4150">
              <a:latin typeface="Arial"/>
              <a:cs typeface="Arial"/>
            </a:endParaRPr>
          </a:p>
          <a:p>
            <a:pPr marL="837565" marR="5080" indent="-170815">
              <a:lnSpc>
                <a:spcPts val="3020"/>
              </a:lnSpc>
              <a:buChar char="•"/>
              <a:tabLst>
                <a:tab pos="838200" algn="l"/>
              </a:tabLst>
            </a:pPr>
            <a:r>
              <a:rPr sz="2800" spc="-434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5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70" dirty="0">
                <a:latin typeface="Arial"/>
                <a:cs typeface="Arial"/>
              </a:rPr>
              <a:t>ei</a:t>
            </a:r>
            <a:r>
              <a:rPr sz="2800" spc="-85" dirty="0">
                <a:latin typeface="Arial"/>
                <a:cs typeface="Arial"/>
              </a:rPr>
              <a:t>n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se</a:t>
            </a:r>
            <a:r>
              <a:rPr sz="2800" spc="-204" dirty="0">
                <a:latin typeface="Arial"/>
                <a:cs typeface="Arial"/>
              </a:rPr>
              <a:t>q</a:t>
            </a:r>
            <a:r>
              <a:rPr sz="2800" spc="-100" dirty="0">
                <a:latin typeface="Arial"/>
                <a:cs typeface="Arial"/>
              </a:rPr>
              <a:t>u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-145" dirty="0">
                <a:latin typeface="Arial"/>
                <a:cs typeface="Arial"/>
              </a:rPr>
              <a:t>n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-235" dirty="0">
                <a:latin typeface="Arial"/>
                <a:cs typeface="Arial"/>
              </a:rPr>
              <a:t>es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a</a:t>
            </a:r>
            <a:r>
              <a:rPr sz="2800" spc="-110" dirty="0">
                <a:latin typeface="Arial"/>
                <a:cs typeface="Arial"/>
              </a:rPr>
              <a:t>r</a:t>
            </a:r>
            <a:r>
              <a:rPr sz="2800" spc="-165" dirty="0">
                <a:latin typeface="Arial"/>
                <a:cs typeface="Arial"/>
              </a:rPr>
              <a:t>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60" dirty="0">
                <a:latin typeface="Arial"/>
                <a:cs typeface="Arial"/>
              </a:rPr>
              <a:t>a</a:t>
            </a:r>
            <a:r>
              <a:rPr sz="2800" spc="-180" dirty="0">
                <a:latin typeface="Arial"/>
                <a:cs typeface="Arial"/>
              </a:rPr>
              <a:t>v</a:t>
            </a:r>
            <a:r>
              <a:rPr sz="2800" spc="-95" dirty="0">
                <a:latin typeface="Arial"/>
                <a:cs typeface="Arial"/>
              </a:rPr>
              <a:t>ai</a:t>
            </a:r>
            <a:r>
              <a:rPr sz="2800" spc="20" dirty="0">
                <a:latin typeface="Arial"/>
                <a:cs typeface="Arial"/>
              </a:rPr>
              <a:t>l</a:t>
            </a:r>
            <a:r>
              <a:rPr sz="2800" spc="-95" dirty="0">
                <a:latin typeface="Arial"/>
                <a:cs typeface="Arial"/>
              </a:rPr>
              <a:t>abl</a:t>
            </a:r>
            <a:r>
              <a:rPr sz="2800" spc="-165" dirty="0">
                <a:latin typeface="Arial"/>
                <a:cs typeface="Arial"/>
              </a:rPr>
              <a:t>e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35" dirty="0">
                <a:latin typeface="Arial"/>
                <a:cs typeface="Arial"/>
              </a:rPr>
              <a:t>f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r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e</a:t>
            </a:r>
            <a:r>
              <a:rPr sz="2800" spc="-160" dirty="0">
                <a:latin typeface="Arial"/>
                <a:cs typeface="Arial"/>
              </a:rPr>
              <a:t>v</a:t>
            </a:r>
            <a:r>
              <a:rPr sz="2800" spc="-7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r</a:t>
            </a:r>
            <a:r>
              <a:rPr sz="2800" spc="-95" dirty="0">
                <a:latin typeface="Arial"/>
                <a:cs typeface="Arial"/>
              </a:rPr>
              <a:t>y  </a:t>
            </a:r>
            <a:r>
              <a:rPr sz="2800" spc="-10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5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70" dirty="0">
                <a:latin typeface="Arial"/>
                <a:cs typeface="Arial"/>
              </a:rPr>
              <a:t>ei</a:t>
            </a:r>
            <a:r>
              <a:rPr sz="2800" spc="-85" dirty="0">
                <a:latin typeface="Arial"/>
                <a:cs typeface="Arial"/>
              </a:rPr>
              <a:t>n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e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95" dirty="0">
                <a:latin typeface="Arial"/>
                <a:cs typeface="Arial"/>
              </a:rPr>
              <a:t>t</a:t>
            </a:r>
            <a:r>
              <a:rPr sz="2800" spc="125" dirty="0">
                <a:latin typeface="Arial"/>
                <a:cs typeface="Arial"/>
              </a:rPr>
              <a:t>r</a:t>
            </a:r>
            <a:r>
              <a:rPr sz="2800" spc="-130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1182370" lvl="1" indent="-172085">
              <a:lnSpc>
                <a:spcPts val="2280"/>
              </a:lnSpc>
              <a:spcBef>
                <a:spcPts val="185"/>
              </a:spcBef>
              <a:buChar char="•"/>
              <a:tabLst>
                <a:tab pos="1183005" algn="l"/>
              </a:tabLst>
            </a:pPr>
            <a:r>
              <a:rPr sz="2000" spc="-100" dirty="0">
                <a:latin typeface="Arial"/>
                <a:cs typeface="Arial"/>
              </a:rPr>
              <a:t>I</a:t>
            </a:r>
            <a:r>
              <a:rPr sz="2000" spc="-190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45" dirty="0">
                <a:latin typeface="Arial"/>
                <a:cs typeface="Arial"/>
              </a:rPr>
              <a:t>m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6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ar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25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-85" dirty="0">
                <a:latin typeface="Arial"/>
                <a:cs typeface="Arial"/>
              </a:rPr>
              <a:t>s</a:t>
            </a:r>
            <a:r>
              <a:rPr sz="2000" spc="-6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po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95" dirty="0">
                <a:latin typeface="Arial"/>
                <a:cs typeface="Arial"/>
              </a:rPr>
              <a:t>y</a:t>
            </a:r>
            <a:r>
              <a:rPr sz="2000" spc="-85" dirty="0">
                <a:latin typeface="Arial"/>
                <a:cs typeface="Arial"/>
              </a:rPr>
              <a:t>m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rp</a:t>
            </a:r>
            <a:r>
              <a:rPr sz="2000" spc="-65" dirty="0">
                <a:latin typeface="Arial"/>
                <a:cs typeface="Arial"/>
              </a:rPr>
              <a:t>h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85" dirty="0">
                <a:latin typeface="Arial"/>
                <a:cs typeface="Arial"/>
              </a:rPr>
              <a:t>m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60" dirty="0">
                <a:latin typeface="Arial"/>
                <a:cs typeface="Arial"/>
              </a:rPr>
              <a:t>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qu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40" dirty="0">
                <a:latin typeface="Arial"/>
                <a:cs typeface="Arial"/>
              </a:rPr>
              <a:t>ce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2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60" dirty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R="33655" algn="ctr">
              <a:lnSpc>
                <a:spcPts val="2280"/>
              </a:lnSpc>
            </a:pPr>
            <a:r>
              <a:rPr sz="2000" spc="-6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20" dirty="0">
                <a:latin typeface="Arial"/>
                <a:cs typeface="Arial"/>
              </a:rPr>
              <a:t>oc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235" dirty="0">
                <a:latin typeface="Arial"/>
                <a:cs typeface="Arial"/>
              </a:rPr>
              <a:t>ss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75" dirty="0">
                <a:latin typeface="Arial"/>
                <a:cs typeface="Arial"/>
              </a:rPr>
              <a:t>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75" dirty="0">
                <a:latin typeface="Arial"/>
                <a:cs typeface="Arial"/>
              </a:rPr>
              <a:t>orm</a:t>
            </a:r>
            <a:r>
              <a:rPr sz="2000" spc="-90" dirty="0">
                <a:latin typeface="Arial"/>
                <a:cs typeface="Arial"/>
              </a:rPr>
              <a:t>a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-65" dirty="0">
                <a:latin typeface="Arial"/>
                <a:cs typeface="Arial"/>
              </a:rPr>
              <a:t>on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(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g.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c</a:t>
            </a:r>
            <a:r>
              <a:rPr sz="2000" spc="-50" dirty="0">
                <a:latin typeface="Arial"/>
                <a:cs typeface="Arial"/>
              </a:rPr>
              <a:t>l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-140" dirty="0">
                <a:latin typeface="Arial"/>
                <a:cs typeface="Arial"/>
              </a:rPr>
              <a:t>v</a:t>
            </a:r>
            <a:r>
              <a:rPr sz="2000" spc="-170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g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85" dirty="0">
                <a:latin typeface="Arial"/>
                <a:cs typeface="Arial"/>
              </a:rPr>
              <a:t>t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235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837565" indent="-171450">
              <a:spcBef>
                <a:spcPts val="405"/>
              </a:spcBef>
              <a:buChar char="•"/>
              <a:tabLst>
                <a:tab pos="838200" algn="l"/>
              </a:tabLst>
            </a:pPr>
            <a:r>
              <a:rPr sz="2800" spc="-290" dirty="0">
                <a:latin typeface="Arial"/>
                <a:cs typeface="Arial"/>
              </a:rPr>
              <a:t>Se</a:t>
            </a:r>
            <a:r>
              <a:rPr sz="2800" spc="-270" dirty="0">
                <a:latin typeface="Arial"/>
                <a:cs typeface="Arial"/>
              </a:rPr>
              <a:t>q</a:t>
            </a:r>
            <a:r>
              <a:rPr sz="2800" spc="-100" dirty="0">
                <a:latin typeface="Arial"/>
                <a:cs typeface="Arial"/>
              </a:rPr>
              <a:t>u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-145" dirty="0">
                <a:latin typeface="Arial"/>
                <a:cs typeface="Arial"/>
              </a:rPr>
              <a:t>n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-165" dirty="0">
                <a:latin typeface="Arial"/>
                <a:cs typeface="Arial"/>
              </a:rPr>
              <a:t>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-95" dirty="0">
                <a:latin typeface="Arial"/>
                <a:cs typeface="Arial"/>
              </a:rPr>
              <a:t>al</a:t>
            </a:r>
            <a:r>
              <a:rPr sz="2800" spc="-155" dirty="0">
                <a:latin typeface="Arial"/>
                <a:cs typeface="Arial"/>
              </a:rPr>
              <a:t>y</a:t>
            </a:r>
            <a:r>
              <a:rPr sz="2800" spc="-200" dirty="0">
                <a:latin typeface="Arial"/>
                <a:cs typeface="Arial"/>
              </a:rPr>
              <a:t>s</a:t>
            </a:r>
            <a:r>
              <a:rPr sz="2800" spc="-90" dirty="0">
                <a:latin typeface="Arial"/>
                <a:cs typeface="Arial"/>
              </a:rPr>
              <a:t>i</a:t>
            </a:r>
            <a:r>
              <a:rPr sz="2800" spc="-305" dirty="0">
                <a:latin typeface="Arial"/>
                <a:cs typeface="Arial"/>
              </a:rPr>
              <a:t>s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85" dirty="0">
                <a:latin typeface="Arial"/>
                <a:cs typeface="Arial"/>
              </a:rPr>
              <a:t>o</a:t>
            </a:r>
            <a:r>
              <a:rPr sz="2800" spc="-70" dirty="0">
                <a:latin typeface="Arial"/>
                <a:cs typeface="Arial"/>
              </a:rPr>
              <a:t>o</a:t>
            </a:r>
            <a:r>
              <a:rPr sz="2800" spc="20" dirty="0">
                <a:latin typeface="Arial"/>
                <a:cs typeface="Arial"/>
              </a:rPr>
              <a:t>l</a:t>
            </a:r>
            <a:r>
              <a:rPr sz="2800" spc="-30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182370" lvl="1" indent="-172085">
              <a:spcBef>
                <a:spcPts val="225"/>
              </a:spcBef>
              <a:buChar char="•"/>
              <a:tabLst>
                <a:tab pos="1183005" algn="l"/>
              </a:tabLst>
            </a:pPr>
            <a:r>
              <a:rPr sz="2000" spc="-285" dirty="0">
                <a:latin typeface="Arial"/>
                <a:cs typeface="Arial"/>
              </a:rPr>
              <a:t>BLAST</a:t>
            </a:r>
            <a:endParaRPr sz="2000">
              <a:latin typeface="Arial"/>
              <a:cs typeface="Arial"/>
            </a:endParaRPr>
          </a:p>
          <a:p>
            <a:pPr marL="1182370" lvl="1" indent="-172085">
              <a:spcBef>
                <a:spcPts val="145"/>
              </a:spcBef>
              <a:buChar char="•"/>
              <a:tabLst>
                <a:tab pos="1183005" algn="l"/>
              </a:tabLst>
            </a:pPr>
            <a:r>
              <a:rPr sz="2000" spc="-85" dirty="0">
                <a:latin typeface="Arial"/>
                <a:cs typeface="Arial"/>
              </a:rPr>
              <a:t>Align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65163833-5ED4-C046-8C7D-8EBEC7C7589B}"/>
              </a:ext>
            </a:extLst>
          </p:cNvPr>
          <p:cNvSpPr txBox="1">
            <a:spLocks/>
          </p:cNvSpPr>
          <p:nvPr/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pc="-7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  <a:endParaRPr lang="en-US" spc="-7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911" y="682751"/>
            <a:ext cx="6141720" cy="4094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25750" y="1227851"/>
            <a:ext cx="5801360" cy="5505450"/>
            <a:chOff x="2501750" y="1227851"/>
            <a:chExt cx="5801360" cy="55054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1750" y="1227851"/>
              <a:ext cx="5801002" cy="55051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53740" y="1729739"/>
              <a:ext cx="375285" cy="192405"/>
            </a:xfrm>
            <a:custGeom>
              <a:avLst/>
              <a:gdLst/>
              <a:ahLst/>
              <a:cxnLst/>
              <a:rect l="l" t="t" r="r" b="b"/>
              <a:pathLst>
                <a:path w="375285" h="192405">
                  <a:moveTo>
                    <a:pt x="0" y="192024"/>
                  </a:moveTo>
                  <a:lnTo>
                    <a:pt x="374903" y="192024"/>
                  </a:lnTo>
                  <a:lnTo>
                    <a:pt x="374903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7432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72767" y="1072896"/>
            <a:ext cx="2420620" cy="5090160"/>
            <a:chOff x="48767" y="1072896"/>
            <a:chExt cx="2420620" cy="5090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1" y="1072896"/>
              <a:ext cx="2350008" cy="50901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579" y="4146803"/>
              <a:ext cx="2380615" cy="341630"/>
            </a:xfrm>
            <a:custGeom>
              <a:avLst/>
              <a:gdLst/>
              <a:ahLst/>
              <a:cxnLst/>
              <a:rect l="l" t="t" r="r" b="b"/>
              <a:pathLst>
                <a:path w="2380615" h="341629">
                  <a:moveTo>
                    <a:pt x="0" y="341376"/>
                  </a:moveTo>
                  <a:lnTo>
                    <a:pt x="2380488" y="341376"/>
                  </a:lnTo>
                  <a:lnTo>
                    <a:pt x="2380488" y="0"/>
                  </a:lnTo>
                  <a:lnTo>
                    <a:pt x="0" y="0"/>
                  </a:lnTo>
                  <a:lnTo>
                    <a:pt x="0" y="341376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23759" y="2438401"/>
            <a:ext cx="1828800" cy="337271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spcBef>
                <a:spcPts val="229"/>
              </a:spcBef>
            </a:pPr>
            <a:r>
              <a:rPr sz="2000" spc="-105" dirty="0">
                <a:latin typeface="Arial"/>
                <a:cs typeface="Arial"/>
              </a:rPr>
              <a:t>Dow</a:t>
            </a:r>
            <a:r>
              <a:rPr sz="2000" spc="-75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14" dirty="0">
                <a:latin typeface="Arial"/>
                <a:cs typeface="Arial"/>
              </a:rPr>
              <a:t>o</a:t>
            </a:r>
            <a:r>
              <a:rPr sz="2000" spc="-105" dirty="0">
                <a:latin typeface="Arial"/>
                <a:cs typeface="Arial"/>
              </a:rPr>
              <a:t>a</a:t>
            </a:r>
            <a:r>
              <a:rPr sz="2000" spc="-70" dirty="0">
                <a:latin typeface="Arial"/>
                <a:cs typeface="Arial"/>
              </a:rPr>
              <a:t>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f</a:t>
            </a:r>
            <a:r>
              <a:rPr sz="2000" spc="-70" dirty="0">
                <a:latin typeface="Arial"/>
                <a:cs typeface="Arial"/>
              </a:rPr>
              <a:t>a</a:t>
            </a:r>
            <a:r>
              <a:rPr sz="2000" spc="-260" dirty="0">
                <a:latin typeface="Arial"/>
                <a:cs typeface="Arial"/>
              </a:rPr>
              <a:t>s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6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1120" y="1816354"/>
            <a:ext cx="2075814" cy="781050"/>
          </a:xfrm>
          <a:custGeom>
            <a:avLst/>
            <a:gdLst/>
            <a:ahLst/>
            <a:cxnLst/>
            <a:rect l="l" t="t" r="r" b="b"/>
            <a:pathLst>
              <a:path w="2075814" h="781050">
                <a:moveTo>
                  <a:pt x="73692" y="29819"/>
                </a:moveTo>
                <a:lnTo>
                  <a:pt x="69292" y="41728"/>
                </a:lnTo>
                <a:lnTo>
                  <a:pt x="2071115" y="780923"/>
                </a:lnTo>
                <a:lnTo>
                  <a:pt x="2075560" y="768985"/>
                </a:lnTo>
                <a:lnTo>
                  <a:pt x="73692" y="29819"/>
                </a:lnTo>
                <a:close/>
              </a:path>
              <a:path w="2075814" h="781050">
                <a:moveTo>
                  <a:pt x="84708" y="0"/>
                </a:moveTo>
                <a:lnTo>
                  <a:pt x="0" y="9398"/>
                </a:lnTo>
                <a:lnTo>
                  <a:pt x="58292" y="71500"/>
                </a:lnTo>
                <a:lnTo>
                  <a:pt x="69292" y="41728"/>
                </a:lnTo>
                <a:lnTo>
                  <a:pt x="57403" y="37337"/>
                </a:lnTo>
                <a:lnTo>
                  <a:pt x="61721" y="25400"/>
                </a:lnTo>
                <a:lnTo>
                  <a:pt x="75324" y="25400"/>
                </a:lnTo>
                <a:lnTo>
                  <a:pt x="84708" y="0"/>
                </a:lnTo>
                <a:close/>
              </a:path>
              <a:path w="2075814" h="781050">
                <a:moveTo>
                  <a:pt x="61721" y="25400"/>
                </a:moveTo>
                <a:lnTo>
                  <a:pt x="57403" y="37337"/>
                </a:lnTo>
                <a:lnTo>
                  <a:pt x="69292" y="41728"/>
                </a:lnTo>
                <a:lnTo>
                  <a:pt x="73692" y="29819"/>
                </a:lnTo>
                <a:lnTo>
                  <a:pt x="61721" y="25400"/>
                </a:lnTo>
                <a:close/>
              </a:path>
              <a:path w="2075814" h="781050">
                <a:moveTo>
                  <a:pt x="75324" y="25400"/>
                </a:moveTo>
                <a:lnTo>
                  <a:pt x="61721" y="25400"/>
                </a:lnTo>
                <a:lnTo>
                  <a:pt x="73692" y="29819"/>
                </a:lnTo>
                <a:lnTo>
                  <a:pt x="75324" y="254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763C6D39-6053-3C42-AEE1-4A7E56FE6A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10300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5544" y="863403"/>
            <a:ext cx="8815070" cy="5412740"/>
            <a:chOff x="161544" y="863403"/>
            <a:chExt cx="8815070" cy="5412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248" y="863403"/>
              <a:ext cx="7791908" cy="54124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1544" y="2599943"/>
              <a:ext cx="3298190" cy="1633855"/>
            </a:xfrm>
            <a:custGeom>
              <a:avLst/>
              <a:gdLst/>
              <a:ahLst/>
              <a:cxnLst/>
              <a:rect l="l" t="t" r="r" b="b"/>
              <a:pathLst>
                <a:path w="3298190" h="1633854">
                  <a:moveTo>
                    <a:pt x="3297936" y="0"/>
                  </a:moveTo>
                  <a:lnTo>
                    <a:pt x="0" y="0"/>
                  </a:lnTo>
                  <a:lnTo>
                    <a:pt x="0" y="1633727"/>
                  </a:lnTo>
                  <a:lnTo>
                    <a:pt x="3297936" y="1633727"/>
                  </a:lnTo>
                  <a:lnTo>
                    <a:pt x="3297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85544" y="2599945"/>
            <a:ext cx="3298190" cy="1570943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710" marR="149860">
              <a:spcBef>
                <a:spcPts val="250"/>
              </a:spcBef>
            </a:pPr>
            <a:r>
              <a:rPr sz="2000" spc="-395" dirty="0">
                <a:latin typeface="Arial"/>
                <a:cs typeface="Arial"/>
              </a:rPr>
              <a:t>C</a:t>
            </a:r>
            <a:r>
              <a:rPr sz="2000" spc="10" dirty="0">
                <a:latin typeface="Arial"/>
                <a:cs typeface="Arial"/>
              </a:rPr>
              <a:t>li</a:t>
            </a:r>
            <a:r>
              <a:rPr sz="2000" spc="-170" dirty="0">
                <a:latin typeface="Arial"/>
                <a:cs typeface="Arial"/>
              </a:rPr>
              <a:t>c</a:t>
            </a:r>
            <a:r>
              <a:rPr sz="2000" spc="-95" dirty="0">
                <a:latin typeface="Arial"/>
                <a:cs typeface="Arial"/>
              </a:rPr>
              <a:t>k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o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b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45" dirty="0">
                <a:latin typeface="Arial"/>
                <a:cs typeface="Arial"/>
              </a:rPr>
              <a:t>o  </a:t>
            </a:r>
            <a:r>
              <a:rPr sz="2000" spc="-12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25" dirty="0">
                <a:latin typeface="Arial"/>
                <a:cs typeface="Arial"/>
              </a:rPr>
              <a:t>w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al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qu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40" dirty="0">
                <a:latin typeface="Arial"/>
                <a:cs typeface="Arial"/>
              </a:rPr>
              <a:t>ce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60" dirty="0">
                <a:latin typeface="Arial"/>
                <a:cs typeface="Arial"/>
              </a:rPr>
              <a:t>, 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00" dirty="0">
                <a:latin typeface="Arial"/>
                <a:cs typeface="Arial"/>
              </a:rPr>
              <a:t>c</a:t>
            </a:r>
            <a:r>
              <a:rPr sz="2000" spc="-50" dirty="0">
                <a:latin typeface="Arial"/>
                <a:cs typeface="Arial"/>
              </a:rPr>
              <a:t>l</a:t>
            </a:r>
            <a:r>
              <a:rPr sz="2000" spc="-60" dirty="0">
                <a:latin typeface="Arial"/>
                <a:cs typeface="Arial"/>
              </a:rPr>
              <a:t>ud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75" dirty="0">
                <a:latin typeface="Arial"/>
                <a:cs typeface="Arial"/>
              </a:rPr>
              <a:t>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</a:t>
            </a:r>
            <a:r>
              <a:rPr sz="2000" spc="-90" dirty="0">
                <a:latin typeface="Arial"/>
                <a:cs typeface="Arial"/>
              </a:rPr>
              <a:t>oma</a:t>
            </a:r>
            <a:r>
              <a:rPr sz="2000" spc="-3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75" dirty="0">
                <a:latin typeface="Arial"/>
                <a:cs typeface="Arial"/>
              </a:rPr>
              <a:t>orm</a:t>
            </a:r>
            <a:r>
              <a:rPr sz="2000" spc="-90" dirty="0">
                <a:latin typeface="Arial"/>
                <a:cs typeface="Arial"/>
              </a:rPr>
              <a:t>a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45" dirty="0">
                <a:latin typeface="Arial"/>
                <a:cs typeface="Arial"/>
              </a:rPr>
              <a:t>n  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n</a:t>
            </a:r>
            <a:r>
              <a:rPr sz="2000" spc="-70" dirty="0">
                <a:latin typeface="Arial"/>
                <a:cs typeface="Arial"/>
              </a:rPr>
              <a:t>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ami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aci</a:t>
            </a:r>
            <a:r>
              <a:rPr sz="2000" spc="-70" dirty="0">
                <a:latin typeface="Arial"/>
                <a:cs typeface="Arial"/>
              </a:rPr>
              <a:t>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mo</a:t>
            </a:r>
            <a:r>
              <a:rPr sz="2000" spc="-50" dirty="0">
                <a:latin typeface="Arial"/>
                <a:cs typeface="Arial"/>
              </a:rPr>
              <a:t>d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90" dirty="0">
                <a:latin typeface="Arial"/>
                <a:cs typeface="Arial"/>
              </a:rPr>
              <a:t>c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60" dirty="0">
                <a:latin typeface="Arial"/>
                <a:cs typeface="Arial"/>
              </a:rPr>
              <a:t>s 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on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t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b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2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8772" y="1984249"/>
            <a:ext cx="212090" cy="619125"/>
          </a:xfrm>
          <a:custGeom>
            <a:avLst/>
            <a:gdLst/>
            <a:ahLst/>
            <a:cxnLst/>
            <a:rect l="l" t="t" r="r" b="b"/>
            <a:pathLst>
              <a:path w="212089" h="619125">
                <a:moveTo>
                  <a:pt x="42377" y="70909"/>
                </a:moveTo>
                <a:lnTo>
                  <a:pt x="30330" y="74651"/>
                </a:lnTo>
                <a:lnTo>
                  <a:pt x="199644" y="618616"/>
                </a:lnTo>
                <a:lnTo>
                  <a:pt x="211709" y="614806"/>
                </a:lnTo>
                <a:lnTo>
                  <a:pt x="42377" y="70909"/>
                </a:lnTo>
                <a:close/>
              </a:path>
              <a:path w="212089" h="619125">
                <a:moveTo>
                  <a:pt x="13715" y="0"/>
                </a:moveTo>
                <a:lnTo>
                  <a:pt x="0" y="84074"/>
                </a:lnTo>
                <a:lnTo>
                  <a:pt x="30330" y="74651"/>
                </a:lnTo>
                <a:lnTo>
                  <a:pt x="26542" y="62484"/>
                </a:lnTo>
                <a:lnTo>
                  <a:pt x="38608" y="58800"/>
                </a:lnTo>
                <a:lnTo>
                  <a:pt x="70208" y="58800"/>
                </a:lnTo>
                <a:lnTo>
                  <a:pt x="13715" y="0"/>
                </a:lnTo>
                <a:close/>
              </a:path>
              <a:path w="212089" h="619125">
                <a:moveTo>
                  <a:pt x="38608" y="58800"/>
                </a:moveTo>
                <a:lnTo>
                  <a:pt x="26542" y="62484"/>
                </a:lnTo>
                <a:lnTo>
                  <a:pt x="30330" y="74651"/>
                </a:lnTo>
                <a:lnTo>
                  <a:pt x="42377" y="70909"/>
                </a:lnTo>
                <a:lnTo>
                  <a:pt x="38608" y="58800"/>
                </a:lnTo>
                <a:close/>
              </a:path>
              <a:path w="212089" h="619125">
                <a:moveTo>
                  <a:pt x="70208" y="58800"/>
                </a:moveTo>
                <a:lnTo>
                  <a:pt x="38608" y="58800"/>
                </a:lnTo>
                <a:lnTo>
                  <a:pt x="42377" y="70909"/>
                </a:lnTo>
                <a:lnTo>
                  <a:pt x="72771" y="61467"/>
                </a:lnTo>
                <a:lnTo>
                  <a:pt x="70208" y="588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777E2131-5BCC-304F-90AC-6B2CFBEB06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1473" y="789431"/>
            <a:ext cx="8613775" cy="5852160"/>
            <a:chOff x="347472" y="789431"/>
            <a:chExt cx="8613775" cy="5852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2" y="789431"/>
              <a:ext cx="8613647" cy="5535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7" y="5830823"/>
              <a:ext cx="2286000" cy="810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4312" y="5782055"/>
              <a:ext cx="85344" cy="670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07464" y="2581656"/>
            <a:ext cx="1755775" cy="1938655"/>
          </a:xfrm>
          <a:prstGeom prst="rect">
            <a:avLst/>
          </a:prstGeom>
          <a:ln w="18287">
            <a:solidFill>
              <a:srgbClr val="0070C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 marR="155575">
              <a:spcBef>
                <a:spcPts val="240"/>
              </a:spcBef>
            </a:pPr>
            <a:r>
              <a:rPr sz="2000" spc="-175" dirty="0">
                <a:latin typeface="Arial"/>
                <a:cs typeface="Arial"/>
              </a:rPr>
              <a:t>U</a:t>
            </a:r>
            <a:r>
              <a:rPr sz="2000" spc="-235" dirty="0">
                <a:latin typeface="Arial"/>
                <a:cs typeface="Arial"/>
              </a:rPr>
              <a:t>s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80" dirty="0">
                <a:latin typeface="Arial"/>
                <a:cs typeface="Arial"/>
              </a:rPr>
              <a:t>e 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w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25" dirty="0">
                <a:latin typeface="Arial"/>
                <a:cs typeface="Arial"/>
              </a:rPr>
              <a:t>r  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70" dirty="0">
                <a:latin typeface="Arial"/>
                <a:cs typeface="Arial"/>
              </a:rPr>
              <a:t>o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-95" dirty="0">
                <a:latin typeface="Arial"/>
                <a:cs typeface="Arial"/>
              </a:rPr>
              <a:t>k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110" dirty="0">
                <a:latin typeface="Arial"/>
                <a:cs typeface="Arial"/>
              </a:rPr>
              <a:t>t 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85" dirty="0">
                <a:latin typeface="Arial"/>
                <a:cs typeface="Arial"/>
              </a:rPr>
              <a:t>e  </a:t>
            </a:r>
            <a:r>
              <a:rPr sz="2000" spc="-190" dirty="0">
                <a:latin typeface="Arial"/>
                <a:cs typeface="Arial"/>
              </a:rPr>
              <a:t>c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85" dirty="0">
                <a:latin typeface="Arial"/>
                <a:cs typeface="Arial"/>
              </a:rPr>
              <a:t>n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60" dirty="0">
                <a:latin typeface="Arial"/>
                <a:cs typeface="Arial"/>
              </a:rPr>
              <a:t>e</a:t>
            </a:r>
            <a:r>
              <a:rPr sz="2000" spc="-25" dirty="0">
                <a:latin typeface="Arial"/>
                <a:cs typeface="Arial"/>
              </a:rPr>
              <a:t>x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50" dirty="0">
                <a:latin typeface="Arial"/>
                <a:cs typeface="Arial"/>
              </a:rPr>
              <a:t>f  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30" dirty="0">
                <a:latin typeface="Arial"/>
                <a:cs typeface="Arial"/>
              </a:rPr>
              <a:t>ach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25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6436" y="1761744"/>
            <a:ext cx="76200" cy="819150"/>
          </a:xfrm>
          <a:custGeom>
            <a:avLst/>
            <a:gdLst/>
            <a:ahLst/>
            <a:cxnLst/>
            <a:rect l="l" t="t" r="r" b="b"/>
            <a:pathLst>
              <a:path w="76200" h="819150">
                <a:moveTo>
                  <a:pt x="44450" y="63500"/>
                </a:moveTo>
                <a:lnTo>
                  <a:pt x="31750" y="63500"/>
                </a:lnTo>
                <a:lnTo>
                  <a:pt x="31750" y="818768"/>
                </a:lnTo>
                <a:lnTo>
                  <a:pt x="44450" y="818768"/>
                </a:lnTo>
                <a:lnTo>
                  <a:pt x="44450" y="63500"/>
                </a:lnTo>
                <a:close/>
              </a:path>
              <a:path w="76200" h="81915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1915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E18414DF-D47F-F841-9740-6F740E4EAE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720" y="220126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EEE2-89E3-DA41-9F9D-7AE526B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UNIPROT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6343-86BE-1C41-9AFF-DEA4AEC1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539C3-7BC4-AA48-9C8A-ABD9CFB8908C}"/>
              </a:ext>
            </a:extLst>
          </p:cNvPr>
          <p:cNvSpPr/>
          <p:nvPr/>
        </p:nvSpPr>
        <p:spPr>
          <a:xfrm>
            <a:off x="304800" y="6019800"/>
            <a:ext cx="2514600" cy="682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AEB497A-44C3-CB4C-BB5A-25A5AF29BE53}"/>
              </a:ext>
            </a:extLst>
          </p:cNvPr>
          <p:cNvSpPr txBox="1"/>
          <p:nvPr/>
        </p:nvSpPr>
        <p:spPr>
          <a:xfrm>
            <a:off x="457200" y="1384345"/>
            <a:ext cx="10058400" cy="59240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845" indent="-172085">
              <a:lnSpc>
                <a:spcPct val="100000"/>
              </a:lnSpc>
              <a:spcBef>
                <a:spcPts val="1810"/>
              </a:spcBef>
              <a:buChar char="•"/>
              <a:tabLst>
                <a:tab pos="538480" algn="l"/>
              </a:tabLst>
            </a:pPr>
            <a:r>
              <a:rPr sz="2000" spc="-355" dirty="0">
                <a:cs typeface="Arial" panose="020B0604020202020204" pitchFamily="34" charset="0"/>
              </a:rPr>
              <a:t>S</a:t>
            </a:r>
            <a:r>
              <a:rPr sz="2000" spc="-295" dirty="0">
                <a:cs typeface="Arial" panose="020B0604020202020204" pitchFamily="34" charset="0"/>
              </a:rPr>
              <a:t>e</a:t>
            </a:r>
            <a:r>
              <a:rPr sz="2000" spc="-95" dirty="0">
                <a:cs typeface="Arial" panose="020B0604020202020204" pitchFamily="34" charset="0"/>
              </a:rPr>
              <a:t>a</a:t>
            </a:r>
            <a:r>
              <a:rPr sz="2000" spc="-80" dirty="0">
                <a:cs typeface="Arial" panose="020B0604020202020204" pitchFamily="34" charset="0"/>
              </a:rPr>
              <a:t>r</a:t>
            </a:r>
            <a:r>
              <a:rPr sz="2000" spc="-200" dirty="0">
                <a:cs typeface="Arial" panose="020B0604020202020204" pitchFamily="34" charset="0"/>
              </a:rPr>
              <a:t>c</a:t>
            </a:r>
            <a:r>
              <a:rPr sz="2000" spc="-75" dirty="0">
                <a:cs typeface="Arial" panose="020B0604020202020204" pitchFamily="34" charset="0"/>
              </a:rPr>
              <a:t>h</a:t>
            </a:r>
            <a:r>
              <a:rPr sz="2000" spc="-155" dirty="0">
                <a:cs typeface="Arial" panose="020B0604020202020204" pitchFamily="34" charset="0"/>
              </a:rPr>
              <a:t> </a:t>
            </a:r>
            <a:r>
              <a:rPr sz="2000" spc="25" dirty="0">
                <a:cs typeface="Arial" panose="020B0604020202020204" pitchFamily="34" charset="0"/>
              </a:rPr>
              <a:t>f</a:t>
            </a:r>
            <a:r>
              <a:rPr sz="2000" spc="-25" dirty="0">
                <a:cs typeface="Arial" panose="020B0604020202020204" pitchFamily="34" charset="0"/>
              </a:rPr>
              <a:t>o</a:t>
            </a:r>
            <a:r>
              <a:rPr sz="2000" spc="-15" dirty="0">
                <a:cs typeface="Arial" panose="020B0604020202020204" pitchFamily="34" charset="0"/>
              </a:rPr>
              <a:t>r</a:t>
            </a:r>
            <a:r>
              <a:rPr sz="2000" spc="-135" dirty="0">
                <a:cs typeface="Arial" panose="020B0604020202020204" pitchFamily="34" charset="0"/>
              </a:rPr>
              <a:t> </a:t>
            </a:r>
            <a:r>
              <a:rPr sz="2000" spc="-70" dirty="0">
                <a:cs typeface="Arial" panose="020B0604020202020204" pitchFamily="34" charset="0"/>
              </a:rPr>
              <a:t>p</a:t>
            </a:r>
            <a:r>
              <a:rPr sz="2000" spc="-10" dirty="0">
                <a:cs typeface="Arial" panose="020B0604020202020204" pitchFamily="34" charset="0"/>
              </a:rPr>
              <a:t>r</a:t>
            </a:r>
            <a:r>
              <a:rPr sz="2000" spc="-25" dirty="0">
                <a:cs typeface="Arial" panose="020B0604020202020204" pitchFamily="34" charset="0"/>
              </a:rPr>
              <a:t>ote</a:t>
            </a:r>
            <a:r>
              <a:rPr sz="2000" spc="-10" dirty="0">
                <a:cs typeface="Arial" panose="020B0604020202020204" pitchFamily="34" charset="0"/>
              </a:rPr>
              <a:t>i</a:t>
            </a:r>
            <a:r>
              <a:rPr sz="2000" spc="-70" dirty="0">
                <a:cs typeface="Arial" panose="020B0604020202020204" pitchFamily="34" charset="0"/>
              </a:rPr>
              <a:t>n</a:t>
            </a:r>
            <a:r>
              <a:rPr sz="2000" spc="-265" dirty="0">
                <a:cs typeface="Arial" panose="020B0604020202020204" pitchFamily="34" charset="0"/>
              </a:rPr>
              <a:t>s</a:t>
            </a:r>
            <a:endParaRPr sz="2000" dirty="0">
              <a:cs typeface="Arial" panose="020B0604020202020204" pitchFamily="34" charset="0"/>
            </a:endParaRPr>
          </a:p>
          <a:p>
            <a:pPr marL="882015" lvl="1" indent="-171450">
              <a:lnSpc>
                <a:spcPct val="100000"/>
              </a:lnSpc>
              <a:spcBef>
                <a:spcPts val="185"/>
              </a:spcBef>
              <a:buChar char="•"/>
              <a:tabLst>
                <a:tab pos="882650" algn="l"/>
              </a:tabLst>
            </a:pPr>
            <a:r>
              <a:rPr sz="2000" spc="-200" dirty="0">
                <a:cs typeface="Arial" panose="020B0604020202020204" pitchFamily="34" charset="0"/>
              </a:rPr>
              <a:t>H</a:t>
            </a:r>
            <a:r>
              <a:rPr sz="2000" spc="-65" dirty="0">
                <a:cs typeface="Arial" panose="020B0604020202020204" pitchFamily="34" charset="0"/>
              </a:rPr>
              <a:t>o</a:t>
            </a:r>
            <a:r>
              <a:rPr sz="2000" spc="-25" dirty="0">
                <a:cs typeface="Arial" panose="020B0604020202020204" pitchFamily="34" charset="0"/>
              </a:rPr>
              <a:t>w</a:t>
            </a:r>
            <a:r>
              <a:rPr sz="2000" spc="-114" dirty="0">
                <a:cs typeface="Arial" panose="020B0604020202020204" pitchFamily="34" charset="0"/>
              </a:rPr>
              <a:t> </a:t>
            </a:r>
            <a:r>
              <a:rPr sz="2000" spc="95" dirty="0">
                <a:cs typeface="Arial" panose="020B0604020202020204" pitchFamily="34" charset="0"/>
              </a:rPr>
              <a:t>t</a:t>
            </a:r>
            <a:r>
              <a:rPr sz="2000" spc="-65" dirty="0">
                <a:cs typeface="Arial" panose="020B0604020202020204" pitchFamily="34" charset="0"/>
              </a:rPr>
              <a:t>o</a:t>
            </a:r>
            <a:r>
              <a:rPr sz="2000" spc="-125" dirty="0">
                <a:cs typeface="Arial" panose="020B0604020202020204" pitchFamily="34" charset="0"/>
              </a:rPr>
              <a:t> </a:t>
            </a:r>
            <a:r>
              <a:rPr sz="2000" spc="-204" dirty="0">
                <a:cs typeface="Arial" panose="020B0604020202020204" pitchFamily="34" charset="0"/>
              </a:rPr>
              <a:t>g</a:t>
            </a:r>
            <a:r>
              <a:rPr sz="2000" spc="-135" dirty="0">
                <a:cs typeface="Arial" panose="020B0604020202020204" pitchFamily="34" charset="0"/>
              </a:rPr>
              <a:t>e</a:t>
            </a:r>
            <a:r>
              <a:rPr sz="2000" spc="110" dirty="0">
                <a:cs typeface="Arial" panose="020B0604020202020204" pitchFamily="34" charset="0"/>
              </a:rPr>
              <a:t>t</a:t>
            </a:r>
            <a:r>
              <a:rPr sz="2000" spc="-75" dirty="0">
                <a:cs typeface="Arial" panose="020B0604020202020204" pitchFamily="34" charset="0"/>
              </a:rPr>
              <a:t> </a:t>
            </a:r>
            <a:r>
              <a:rPr sz="2000" spc="15" dirty="0">
                <a:cs typeface="Arial" panose="020B0604020202020204" pitchFamily="34" charset="0"/>
              </a:rPr>
              <a:t>t</a:t>
            </a:r>
            <a:r>
              <a:rPr sz="2000" spc="40" dirty="0">
                <a:cs typeface="Arial" panose="020B0604020202020204" pitchFamily="34" charset="0"/>
              </a:rPr>
              <a:t>h</a:t>
            </a:r>
            <a:r>
              <a:rPr sz="2000" spc="-125" dirty="0">
                <a:cs typeface="Arial" panose="020B0604020202020204" pitchFamily="34" charset="0"/>
              </a:rPr>
              <a:t>e</a:t>
            </a:r>
            <a:r>
              <a:rPr sz="2000" spc="-114" dirty="0">
                <a:cs typeface="Arial" panose="020B0604020202020204" pitchFamily="34" charset="0"/>
              </a:rPr>
              <a:t> </a:t>
            </a:r>
            <a:r>
              <a:rPr sz="2000" spc="-135" dirty="0">
                <a:cs typeface="Arial" panose="020B0604020202020204" pitchFamily="34" charset="0"/>
              </a:rPr>
              <a:t>mo</a:t>
            </a:r>
            <a:r>
              <a:rPr sz="2000" spc="-125" dirty="0">
                <a:cs typeface="Arial" panose="020B0604020202020204" pitchFamily="34" charset="0"/>
              </a:rPr>
              <a:t>s</a:t>
            </a:r>
            <a:r>
              <a:rPr sz="2000" spc="110" dirty="0">
                <a:cs typeface="Arial" panose="020B0604020202020204" pitchFamily="34" charset="0"/>
              </a:rPr>
              <a:t>t</a:t>
            </a:r>
            <a:r>
              <a:rPr sz="2000" spc="-75" dirty="0">
                <a:cs typeface="Arial" panose="020B0604020202020204" pitchFamily="34" charset="0"/>
              </a:rPr>
              <a:t> </a:t>
            </a:r>
            <a:r>
              <a:rPr sz="2000" spc="40" dirty="0">
                <a:cs typeface="Arial" panose="020B0604020202020204" pitchFamily="34" charset="0"/>
              </a:rPr>
              <a:t>f</a:t>
            </a:r>
            <a:r>
              <a:rPr sz="2000" dirty="0">
                <a:cs typeface="Arial" panose="020B0604020202020204" pitchFamily="34" charset="0"/>
              </a:rPr>
              <a:t>r</a:t>
            </a:r>
            <a:r>
              <a:rPr sz="2000" spc="-65" dirty="0">
                <a:cs typeface="Arial" panose="020B0604020202020204" pitchFamily="34" charset="0"/>
              </a:rPr>
              <a:t>o</a:t>
            </a:r>
            <a:r>
              <a:rPr sz="2000" spc="-75" dirty="0">
                <a:cs typeface="Arial" panose="020B0604020202020204" pitchFamily="34" charset="0"/>
              </a:rPr>
              <a:t>m</a:t>
            </a:r>
            <a:r>
              <a:rPr sz="2000" spc="-90" dirty="0">
                <a:cs typeface="Arial" panose="020B0604020202020204" pitchFamily="34" charset="0"/>
              </a:rPr>
              <a:t> </a:t>
            </a:r>
            <a:r>
              <a:rPr sz="2000" spc="-160" dirty="0">
                <a:cs typeface="Arial" panose="020B0604020202020204" pitchFamily="34" charset="0"/>
              </a:rPr>
              <a:t>a</a:t>
            </a:r>
            <a:r>
              <a:rPr sz="2000" spc="-100" dirty="0">
                <a:cs typeface="Arial" panose="020B0604020202020204" pitchFamily="34" charset="0"/>
              </a:rPr>
              <a:t> </a:t>
            </a:r>
            <a:r>
              <a:rPr sz="2000" spc="-65" dirty="0">
                <a:cs typeface="Arial" panose="020B0604020202020204" pitchFamily="34" charset="0"/>
              </a:rPr>
              <a:t>b</a:t>
            </a:r>
            <a:r>
              <a:rPr sz="2000" spc="-155" dirty="0">
                <a:cs typeface="Arial" panose="020B0604020202020204" pitchFamily="34" charset="0"/>
              </a:rPr>
              <a:t>as</a:t>
            </a:r>
            <a:r>
              <a:rPr sz="2000" spc="-75" dirty="0">
                <a:cs typeface="Arial" panose="020B0604020202020204" pitchFamily="34" charset="0"/>
              </a:rPr>
              <a:t>i</a:t>
            </a:r>
            <a:r>
              <a:rPr sz="2000" spc="-160" dirty="0">
                <a:cs typeface="Arial" panose="020B0604020202020204" pitchFamily="34" charset="0"/>
              </a:rPr>
              <a:t>c</a:t>
            </a:r>
            <a:r>
              <a:rPr sz="2000" spc="-80" dirty="0">
                <a:cs typeface="Arial" panose="020B0604020202020204" pitchFamily="34" charset="0"/>
              </a:rPr>
              <a:t> </a:t>
            </a:r>
            <a:r>
              <a:rPr sz="2000" spc="-240" dirty="0">
                <a:cs typeface="Arial" panose="020B0604020202020204" pitchFamily="34" charset="0"/>
              </a:rPr>
              <a:t>s</a:t>
            </a:r>
            <a:r>
              <a:rPr sz="2000" spc="-135" dirty="0">
                <a:cs typeface="Arial" panose="020B0604020202020204" pitchFamily="34" charset="0"/>
              </a:rPr>
              <a:t>e</a:t>
            </a:r>
            <a:r>
              <a:rPr sz="2000" spc="-85" dirty="0">
                <a:cs typeface="Arial" panose="020B0604020202020204" pitchFamily="34" charset="0"/>
              </a:rPr>
              <a:t>a</a:t>
            </a:r>
            <a:r>
              <a:rPr sz="2000" spc="-70" dirty="0">
                <a:cs typeface="Arial" panose="020B0604020202020204" pitchFamily="34" charset="0"/>
              </a:rPr>
              <a:t>r</a:t>
            </a:r>
            <a:r>
              <a:rPr sz="2000" spc="-114" dirty="0">
                <a:cs typeface="Arial" panose="020B0604020202020204" pitchFamily="34" charset="0"/>
              </a:rPr>
              <a:t>ch</a:t>
            </a:r>
            <a:endParaRPr sz="2000" dirty="0">
              <a:cs typeface="Arial" panose="020B0604020202020204" pitchFamily="34" charset="0"/>
            </a:endParaRPr>
          </a:p>
          <a:p>
            <a:pPr marL="537845" indent="-172085">
              <a:lnSpc>
                <a:spcPct val="100000"/>
              </a:lnSpc>
              <a:spcBef>
                <a:spcPts val="489"/>
              </a:spcBef>
              <a:buChar char="•"/>
              <a:tabLst>
                <a:tab pos="538480" algn="l"/>
              </a:tabLst>
            </a:pPr>
            <a:r>
              <a:rPr sz="2000" spc="-235" dirty="0">
                <a:cs typeface="Arial" panose="020B0604020202020204" pitchFamily="34" charset="0"/>
              </a:rPr>
              <a:t>F</a:t>
            </a:r>
            <a:r>
              <a:rPr sz="2000" spc="-200" dirty="0">
                <a:cs typeface="Arial" panose="020B0604020202020204" pitchFamily="34" charset="0"/>
              </a:rPr>
              <a:t>u</a:t>
            </a:r>
            <a:r>
              <a:rPr sz="2000" spc="-70" dirty="0">
                <a:cs typeface="Arial" panose="020B0604020202020204" pitchFamily="34" charset="0"/>
              </a:rPr>
              <a:t>n</a:t>
            </a:r>
            <a:r>
              <a:rPr sz="2000" spc="-200" dirty="0">
                <a:cs typeface="Arial" panose="020B0604020202020204" pitchFamily="34" charset="0"/>
              </a:rPr>
              <a:t>c</a:t>
            </a:r>
            <a:r>
              <a:rPr sz="2000" spc="140" dirty="0">
                <a:cs typeface="Arial" panose="020B0604020202020204" pitchFamily="34" charset="0"/>
              </a:rPr>
              <a:t>t</a:t>
            </a:r>
            <a:r>
              <a:rPr sz="2000" spc="15" dirty="0">
                <a:cs typeface="Arial" panose="020B0604020202020204" pitchFamily="34" charset="0"/>
              </a:rPr>
              <a:t>i</a:t>
            </a:r>
            <a:r>
              <a:rPr sz="2000" spc="-80" dirty="0">
                <a:cs typeface="Arial" panose="020B0604020202020204" pitchFamily="34" charset="0"/>
              </a:rPr>
              <a:t>o</a:t>
            </a:r>
            <a:r>
              <a:rPr sz="2000" spc="-60" dirty="0">
                <a:cs typeface="Arial" panose="020B0604020202020204" pitchFamily="34" charset="0"/>
              </a:rPr>
              <a:t>n</a:t>
            </a:r>
            <a:r>
              <a:rPr sz="2000" spc="-85" dirty="0">
                <a:cs typeface="Arial" panose="020B0604020202020204" pitchFamily="34" charset="0"/>
              </a:rPr>
              <a:t>al</a:t>
            </a:r>
            <a:r>
              <a:rPr sz="2000" spc="-185" dirty="0">
                <a:cs typeface="Arial" panose="020B0604020202020204" pitchFamily="34" charset="0"/>
              </a:rPr>
              <a:t> </a:t>
            </a:r>
            <a:r>
              <a:rPr sz="2000" spc="-70" dirty="0">
                <a:cs typeface="Arial" panose="020B0604020202020204" pitchFamily="34" charset="0"/>
              </a:rPr>
              <a:t>d</a:t>
            </a:r>
            <a:r>
              <a:rPr sz="2000" spc="-215" dirty="0">
                <a:cs typeface="Arial" panose="020B0604020202020204" pitchFamily="34" charset="0"/>
              </a:rPr>
              <a:t>a</a:t>
            </a:r>
            <a:r>
              <a:rPr sz="2000" spc="120" dirty="0">
                <a:cs typeface="Arial" panose="020B0604020202020204" pitchFamily="34" charset="0"/>
              </a:rPr>
              <a:t>t</a:t>
            </a:r>
            <a:r>
              <a:rPr sz="2000" spc="-190" dirty="0">
                <a:cs typeface="Arial" panose="020B0604020202020204" pitchFamily="34" charset="0"/>
              </a:rPr>
              <a:t>a</a:t>
            </a:r>
            <a:r>
              <a:rPr sz="2000" spc="-165" dirty="0">
                <a:cs typeface="Arial" panose="020B0604020202020204" pitchFamily="34" charset="0"/>
              </a:rPr>
              <a:t> </a:t>
            </a:r>
            <a:r>
              <a:rPr sz="2000" spc="15" dirty="0">
                <a:cs typeface="Arial" panose="020B0604020202020204" pitchFamily="34" charset="0"/>
              </a:rPr>
              <a:t>i</a:t>
            </a:r>
            <a:r>
              <a:rPr sz="2000" spc="-75" dirty="0">
                <a:cs typeface="Arial" panose="020B0604020202020204" pitchFamily="34" charset="0"/>
              </a:rPr>
              <a:t>n</a:t>
            </a:r>
            <a:r>
              <a:rPr sz="2000" spc="-135" dirty="0">
                <a:cs typeface="Arial" panose="020B0604020202020204" pitchFamily="34" charset="0"/>
              </a:rPr>
              <a:t> </a:t>
            </a:r>
            <a:r>
              <a:rPr sz="2000" spc="-190" dirty="0">
                <a:cs typeface="Arial" panose="020B0604020202020204" pitchFamily="34" charset="0"/>
              </a:rPr>
              <a:t>a</a:t>
            </a:r>
            <a:r>
              <a:rPr sz="2000" spc="-140" dirty="0">
                <a:cs typeface="Arial" panose="020B0604020202020204" pitchFamily="34" charset="0"/>
              </a:rPr>
              <a:t> </a:t>
            </a:r>
            <a:r>
              <a:rPr sz="2000" spc="-70" dirty="0">
                <a:cs typeface="Arial" panose="020B0604020202020204" pitchFamily="34" charset="0"/>
              </a:rPr>
              <a:t>p</a:t>
            </a:r>
            <a:r>
              <a:rPr sz="2000" spc="-10" dirty="0">
                <a:cs typeface="Arial" panose="020B0604020202020204" pitchFamily="34" charset="0"/>
              </a:rPr>
              <a:t>r</a:t>
            </a:r>
            <a:r>
              <a:rPr sz="2000" spc="-25" dirty="0">
                <a:cs typeface="Arial" panose="020B0604020202020204" pitchFamily="34" charset="0"/>
              </a:rPr>
              <a:t>ote</a:t>
            </a:r>
            <a:r>
              <a:rPr sz="2000" spc="-10" dirty="0">
                <a:cs typeface="Arial" panose="020B0604020202020204" pitchFamily="34" charset="0"/>
              </a:rPr>
              <a:t>i</a:t>
            </a:r>
            <a:r>
              <a:rPr sz="2000" spc="-75" dirty="0">
                <a:cs typeface="Arial" panose="020B0604020202020204" pitchFamily="34" charset="0"/>
              </a:rPr>
              <a:t>n</a:t>
            </a:r>
            <a:r>
              <a:rPr sz="2000" spc="-155" dirty="0">
                <a:cs typeface="Arial" panose="020B0604020202020204" pitchFamily="34" charset="0"/>
              </a:rPr>
              <a:t> </a:t>
            </a:r>
            <a:r>
              <a:rPr sz="2000" spc="-110" dirty="0">
                <a:cs typeface="Arial" panose="020B0604020202020204" pitchFamily="34" charset="0"/>
              </a:rPr>
              <a:t>e</a:t>
            </a:r>
            <a:r>
              <a:rPr sz="2000" spc="-120" dirty="0">
                <a:cs typeface="Arial" panose="020B0604020202020204" pitchFamily="34" charset="0"/>
              </a:rPr>
              <a:t>n</a:t>
            </a:r>
            <a:r>
              <a:rPr sz="2000" spc="140" dirty="0">
                <a:cs typeface="Arial" panose="020B0604020202020204" pitchFamily="34" charset="0"/>
              </a:rPr>
              <a:t>t</a:t>
            </a:r>
            <a:r>
              <a:rPr sz="2000" spc="-40" dirty="0">
                <a:cs typeface="Arial" panose="020B0604020202020204" pitchFamily="34" charset="0"/>
              </a:rPr>
              <a:t>ry</a:t>
            </a:r>
            <a:endParaRPr sz="2000" dirty="0">
              <a:cs typeface="Arial" panose="020B0604020202020204" pitchFamily="34" charset="0"/>
            </a:endParaRPr>
          </a:p>
          <a:p>
            <a:pPr marL="882015" lvl="1" indent="-171450">
              <a:lnSpc>
                <a:spcPct val="100000"/>
              </a:lnSpc>
              <a:spcBef>
                <a:spcPts val="185"/>
              </a:spcBef>
              <a:buChar char="•"/>
              <a:tabLst>
                <a:tab pos="882650" algn="l"/>
              </a:tabLst>
            </a:pPr>
            <a:r>
              <a:rPr sz="2000" spc="-360" dirty="0">
                <a:cs typeface="Arial" panose="020B0604020202020204" pitchFamily="34" charset="0"/>
              </a:rPr>
              <a:t>E</a:t>
            </a:r>
            <a:r>
              <a:rPr sz="2000" spc="-105" dirty="0">
                <a:cs typeface="Arial" panose="020B0604020202020204" pitchFamily="34" charset="0"/>
              </a:rPr>
              <a:t>xp</a:t>
            </a:r>
            <a:r>
              <a:rPr sz="2000" spc="10" dirty="0">
                <a:cs typeface="Arial" panose="020B0604020202020204" pitchFamily="34" charset="0"/>
              </a:rPr>
              <a:t>l</a:t>
            </a:r>
            <a:r>
              <a:rPr sz="2000" spc="-30" dirty="0">
                <a:cs typeface="Arial" panose="020B0604020202020204" pitchFamily="34" charset="0"/>
              </a:rPr>
              <a:t>o</a:t>
            </a:r>
            <a:r>
              <a:rPr sz="2000" spc="-40" dirty="0">
                <a:cs typeface="Arial" panose="020B0604020202020204" pitchFamily="34" charset="0"/>
              </a:rPr>
              <a:t>r</a:t>
            </a:r>
            <a:r>
              <a:rPr sz="2000" spc="-125" dirty="0">
                <a:cs typeface="Arial" panose="020B0604020202020204" pitchFamily="34" charset="0"/>
              </a:rPr>
              <a:t>e</a:t>
            </a:r>
            <a:r>
              <a:rPr sz="2000" spc="-114" dirty="0">
                <a:cs typeface="Arial" panose="020B0604020202020204" pitchFamily="34" charset="0"/>
              </a:rPr>
              <a:t> </a:t>
            </a:r>
            <a:r>
              <a:rPr sz="2000" spc="-130" dirty="0">
                <a:cs typeface="Arial" panose="020B0604020202020204" pitchFamily="34" charset="0"/>
              </a:rPr>
              <a:t>spec</a:t>
            </a:r>
            <a:r>
              <a:rPr sz="2000" spc="-65" dirty="0">
                <a:cs typeface="Arial" panose="020B0604020202020204" pitchFamily="34" charset="0"/>
              </a:rPr>
              <a:t>i</a:t>
            </a:r>
            <a:r>
              <a:rPr sz="2000" spc="40" dirty="0">
                <a:cs typeface="Arial" panose="020B0604020202020204" pitchFamily="34" charset="0"/>
              </a:rPr>
              <a:t>f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160" dirty="0">
                <a:cs typeface="Arial" panose="020B0604020202020204" pitchFamily="34" charset="0"/>
              </a:rPr>
              <a:t>c</a:t>
            </a:r>
            <a:r>
              <a:rPr sz="2000" spc="-35" dirty="0">
                <a:cs typeface="Arial" panose="020B0604020202020204" pitchFamily="34" charset="0"/>
              </a:rPr>
              <a:t> </a:t>
            </a:r>
            <a:r>
              <a:rPr sz="2000" spc="40" dirty="0">
                <a:cs typeface="Arial" panose="020B0604020202020204" pitchFamily="34" charset="0"/>
              </a:rPr>
              <a:t>f</a:t>
            </a:r>
            <a:r>
              <a:rPr sz="2000" spc="-65" dirty="0">
                <a:cs typeface="Arial" panose="020B0604020202020204" pitchFamily="34" charset="0"/>
              </a:rPr>
              <a:t>un</a:t>
            </a:r>
            <a:r>
              <a:rPr sz="2000" spc="-15" dirty="0">
                <a:cs typeface="Arial" panose="020B0604020202020204" pitchFamily="34" charset="0"/>
              </a:rPr>
              <a:t>cti</a:t>
            </a:r>
            <a:r>
              <a:rPr sz="2000" spc="-65" dirty="0">
                <a:cs typeface="Arial" panose="020B0604020202020204" pitchFamily="34" charset="0"/>
              </a:rPr>
              <a:t>on</a:t>
            </a:r>
            <a:r>
              <a:rPr sz="2000" spc="-240" dirty="0">
                <a:cs typeface="Arial" panose="020B0604020202020204" pitchFamily="34" charset="0"/>
              </a:rPr>
              <a:t>s</a:t>
            </a:r>
            <a:r>
              <a:rPr sz="2000" spc="-60" dirty="0">
                <a:cs typeface="Arial" panose="020B0604020202020204" pitchFamily="34" charset="0"/>
              </a:rPr>
              <a:t>,</a:t>
            </a:r>
            <a:r>
              <a:rPr sz="2000" spc="-105" dirty="0">
                <a:cs typeface="Arial" panose="020B0604020202020204" pitchFamily="34" charset="0"/>
              </a:rPr>
              <a:t> </a:t>
            </a:r>
            <a:r>
              <a:rPr sz="2000" spc="10" dirty="0">
                <a:cs typeface="Arial" panose="020B0604020202020204" pitchFamily="34" charset="0"/>
              </a:rPr>
              <a:t>l</a:t>
            </a:r>
            <a:r>
              <a:rPr sz="2000" spc="-60" dirty="0">
                <a:cs typeface="Arial" panose="020B0604020202020204" pitchFamily="34" charset="0"/>
              </a:rPr>
              <a:t>o</a:t>
            </a:r>
            <a:r>
              <a:rPr sz="2000" spc="-190" dirty="0">
                <a:cs typeface="Arial" panose="020B0604020202020204" pitchFamily="34" charset="0"/>
              </a:rPr>
              <a:t>c</a:t>
            </a:r>
            <a:r>
              <a:rPr sz="2000" spc="-180" dirty="0">
                <a:cs typeface="Arial" panose="020B0604020202020204" pitchFamily="34" charset="0"/>
              </a:rPr>
              <a:t>a</a:t>
            </a:r>
            <a:r>
              <a:rPr sz="2000" spc="60" dirty="0">
                <a:cs typeface="Arial" panose="020B0604020202020204" pitchFamily="34" charset="0"/>
              </a:rPr>
              <a:t>ti</a:t>
            </a:r>
            <a:r>
              <a:rPr sz="2000" spc="-60" dirty="0">
                <a:cs typeface="Arial" panose="020B0604020202020204" pitchFamily="34" charset="0"/>
              </a:rPr>
              <a:t>o</a:t>
            </a:r>
            <a:r>
              <a:rPr sz="2000" spc="-65" dirty="0">
                <a:cs typeface="Arial" panose="020B0604020202020204" pitchFamily="34" charset="0"/>
              </a:rPr>
              <a:t>n</a:t>
            </a:r>
            <a:r>
              <a:rPr sz="2000" spc="-225" dirty="0">
                <a:cs typeface="Arial" panose="020B0604020202020204" pitchFamily="34" charset="0"/>
              </a:rPr>
              <a:t>s</a:t>
            </a:r>
            <a:r>
              <a:rPr sz="2000" spc="-65" dirty="0">
                <a:cs typeface="Arial" panose="020B0604020202020204" pitchFamily="34" charset="0"/>
              </a:rPr>
              <a:t> </a:t>
            </a:r>
            <a:r>
              <a:rPr sz="2000" spc="-114" dirty="0">
                <a:cs typeface="Arial" panose="020B0604020202020204" pitchFamily="34" charset="0"/>
              </a:rPr>
              <a:t>a</a:t>
            </a:r>
            <a:r>
              <a:rPr sz="2000" spc="-105" dirty="0">
                <a:cs typeface="Arial" panose="020B0604020202020204" pitchFamily="34" charset="0"/>
              </a:rPr>
              <a:t>n</a:t>
            </a:r>
            <a:r>
              <a:rPr sz="2000" spc="-70" dirty="0">
                <a:cs typeface="Arial" panose="020B0604020202020204" pitchFamily="34" charset="0"/>
              </a:rPr>
              <a:t>d</a:t>
            </a:r>
            <a:r>
              <a:rPr sz="2000" spc="-120" dirty="0">
                <a:cs typeface="Arial" panose="020B0604020202020204" pitchFamily="34" charset="0"/>
              </a:rPr>
              <a:t> </a:t>
            </a:r>
            <a:r>
              <a:rPr sz="2000" spc="-265" dirty="0">
                <a:cs typeface="Arial" panose="020B0604020202020204" pitchFamily="34" charset="0"/>
              </a:rPr>
              <a:t>s</a:t>
            </a:r>
            <a:r>
              <a:rPr sz="2000" spc="15" dirty="0">
                <a:cs typeface="Arial" panose="020B0604020202020204" pitchFamily="34" charset="0"/>
              </a:rPr>
              <a:t>tr</a:t>
            </a:r>
            <a:r>
              <a:rPr sz="2000" spc="45" dirty="0">
                <a:cs typeface="Arial" panose="020B0604020202020204" pitchFamily="34" charset="0"/>
              </a:rPr>
              <a:t>u</a:t>
            </a:r>
            <a:r>
              <a:rPr sz="2000" spc="-35" dirty="0">
                <a:cs typeface="Arial" panose="020B0604020202020204" pitchFamily="34" charset="0"/>
              </a:rPr>
              <a:t>ct</a:t>
            </a:r>
            <a:r>
              <a:rPr sz="2000" spc="-40" dirty="0">
                <a:cs typeface="Arial" panose="020B0604020202020204" pitchFamily="34" charset="0"/>
              </a:rPr>
              <a:t>u</a:t>
            </a:r>
            <a:r>
              <a:rPr sz="2000" spc="-25" dirty="0">
                <a:cs typeface="Arial" panose="020B0604020202020204" pitchFamily="34" charset="0"/>
              </a:rPr>
              <a:t>r</a:t>
            </a:r>
            <a:r>
              <a:rPr sz="2000" spc="-75" dirty="0">
                <a:cs typeface="Arial" panose="020B0604020202020204" pitchFamily="34" charset="0"/>
              </a:rPr>
              <a:t>al</a:t>
            </a:r>
            <a:r>
              <a:rPr sz="2000" spc="-50" dirty="0">
                <a:cs typeface="Arial" panose="020B0604020202020204" pitchFamily="34" charset="0"/>
              </a:rPr>
              <a:t> </a:t>
            </a:r>
            <a:r>
              <a:rPr sz="2000" spc="-65" dirty="0">
                <a:cs typeface="Arial" panose="020B0604020202020204" pitchFamily="34" charset="0"/>
              </a:rPr>
              <a:t>d</a:t>
            </a:r>
            <a:r>
              <a:rPr sz="2000" spc="-180" dirty="0">
                <a:cs typeface="Arial" panose="020B0604020202020204" pitchFamily="34" charset="0"/>
              </a:rPr>
              <a:t>a</a:t>
            </a:r>
            <a:r>
              <a:rPr sz="2000" spc="90" dirty="0">
                <a:cs typeface="Arial" panose="020B0604020202020204" pitchFamily="34" charset="0"/>
              </a:rPr>
              <a:t>t</a:t>
            </a:r>
            <a:r>
              <a:rPr sz="2000" spc="-160" dirty="0">
                <a:cs typeface="Arial" panose="020B0604020202020204" pitchFamily="34" charset="0"/>
              </a:rPr>
              <a:t>a</a:t>
            </a:r>
            <a:endParaRPr sz="2000" dirty="0">
              <a:cs typeface="Arial" panose="020B0604020202020204" pitchFamily="34" charset="0"/>
            </a:endParaRPr>
          </a:p>
          <a:p>
            <a:pPr marL="537845" indent="-172085">
              <a:lnSpc>
                <a:spcPct val="100000"/>
              </a:lnSpc>
              <a:spcBef>
                <a:spcPts val="484"/>
              </a:spcBef>
              <a:buChar char="•"/>
              <a:tabLst>
                <a:tab pos="538480" algn="l"/>
              </a:tabLst>
            </a:pPr>
            <a:r>
              <a:rPr sz="2000" spc="-75" dirty="0">
                <a:cs typeface="Arial" panose="020B0604020202020204" pitchFamily="34" charset="0"/>
              </a:rPr>
              <a:t>Protein</a:t>
            </a:r>
            <a:r>
              <a:rPr sz="2000" spc="-160" dirty="0">
                <a:cs typeface="Arial" panose="020B0604020202020204" pitchFamily="34" charset="0"/>
              </a:rPr>
              <a:t> </a:t>
            </a:r>
            <a:r>
              <a:rPr sz="2000" spc="-150" dirty="0">
                <a:cs typeface="Arial" panose="020B0604020202020204" pitchFamily="34" charset="0"/>
              </a:rPr>
              <a:t>sequences</a:t>
            </a:r>
            <a:r>
              <a:rPr sz="2000" spc="-165" dirty="0">
                <a:cs typeface="Arial" panose="020B0604020202020204" pitchFamily="34" charset="0"/>
              </a:rPr>
              <a:t> </a:t>
            </a:r>
            <a:r>
              <a:rPr sz="2000" spc="-110" dirty="0">
                <a:cs typeface="Arial" panose="020B0604020202020204" pitchFamily="34" charset="0"/>
              </a:rPr>
              <a:t>and</a:t>
            </a:r>
            <a:r>
              <a:rPr sz="2000" spc="-135" dirty="0">
                <a:cs typeface="Arial" panose="020B0604020202020204" pitchFamily="34" charset="0"/>
              </a:rPr>
              <a:t> </a:t>
            </a:r>
            <a:r>
              <a:rPr sz="2000" spc="-140" dirty="0">
                <a:cs typeface="Arial" panose="020B0604020202020204" pitchFamily="34" charset="0"/>
              </a:rPr>
              <a:t>sequence</a:t>
            </a:r>
            <a:r>
              <a:rPr sz="2000" spc="-160" dirty="0">
                <a:cs typeface="Arial" panose="020B0604020202020204" pitchFamily="34" charset="0"/>
              </a:rPr>
              <a:t> </a:t>
            </a:r>
            <a:r>
              <a:rPr sz="2000" spc="-85" dirty="0">
                <a:cs typeface="Arial" panose="020B0604020202020204" pitchFamily="34" charset="0"/>
              </a:rPr>
              <a:t>features</a:t>
            </a:r>
            <a:endParaRPr sz="2000" dirty="0">
              <a:cs typeface="Arial" panose="020B0604020202020204" pitchFamily="34" charset="0"/>
            </a:endParaRPr>
          </a:p>
          <a:p>
            <a:pPr marL="882015" lvl="1" indent="-171450">
              <a:lnSpc>
                <a:spcPct val="100000"/>
              </a:lnSpc>
              <a:spcBef>
                <a:spcPts val="190"/>
              </a:spcBef>
              <a:buChar char="•"/>
              <a:tabLst>
                <a:tab pos="882650" algn="l"/>
              </a:tabLst>
            </a:pPr>
            <a:r>
              <a:rPr sz="2000" spc="-175" dirty="0">
                <a:cs typeface="Arial" panose="020B0604020202020204" pitchFamily="34" charset="0"/>
              </a:rPr>
              <a:t>Ac</a:t>
            </a:r>
            <a:r>
              <a:rPr sz="2000" spc="-160" dirty="0">
                <a:cs typeface="Arial" panose="020B0604020202020204" pitchFamily="34" charset="0"/>
              </a:rPr>
              <a:t>c</a:t>
            </a:r>
            <a:r>
              <a:rPr sz="2000" spc="-135" dirty="0">
                <a:cs typeface="Arial" panose="020B0604020202020204" pitchFamily="34" charset="0"/>
              </a:rPr>
              <a:t>e</a:t>
            </a:r>
            <a:r>
              <a:rPr sz="2000" spc="-240" dirty="0">
                <a:cs typeface="Arial" panose="020B0604020202020204" pitchFamily="34" charset="0"/>
              </a:rPr>
              <a:t>ss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65" dirty="0">
                <a:cs typeface="Arial" panose="020B0604020202020204" pitchFamily="34" charset="0"/>
              </a:rPr>
              <a:t>n</a:t>
            </a:r>
            <a:r>
              <a:rPr sz="2000" spc="-175" dirty="0">
                <a:cs typeface="Arial" panose="020B0604020202020204" pitchFamily="34" charset="0"/>
              </a:rPr>
              <a:t>g</a:t>
            </a:r>
            <a:r>
              <a:rPr sz="2000" spc="-35" dirty="0">
                <a:cs typeface="Arial" panose="020B0604020202020204" pitchFamily="34" charset="0"/>
              </a:rPr>
              <a:t> </a:t>
            </a:r>
            <a:r>
              <a:rPr sz="2000" spc="-65" dirty="0">
                <a:cs typeface="Arial" panose="020B0604020202020204" pitchFamily="34" charset="0"/>
              </a:rPr>
              <a:t>p</a:t>
            </a:r>
            <a:r>
              <a:rPr sz="2000" dirty="0">
                <a:cs typeface="Arial" panose="020B0604020202020204" pitchFamily="34" charset="0"/>
              </a:rPr>
              <a:t>r</a:t>
            </a:r>
            <a:r>
              <a:rPr sz="2000" spc="-65" dirty="0">
                <a:cs typeface="Arial" panose="020B0604020202020204" pitchFamily="34" charset="0"/>
              </a:rPr>
              <a:t>o</a:t>
            </a:r>
            <a:r>
              <a:rPr sz="2000" spc="90" dirty="0">
                <a:cs typeface="Arial" panose="020B0604020202020204" pitchFamily="34" charset="0"/>
              </a:rPr>
              <a:t>t</a:t>
            </a:r>
            <a:r>
              <a:rPr sz="2000" spc="-135" dirty="0">
                <a:cs typeface="Arial" panose="020B0604020202020204" pitchFamily="34" charset="0"/>
              </a:rPr>
              <a:t>e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70" dirty="0">
                <a:cs typeface="Arial" panose="020B0604020202020204" pitchFamily="34" charset="0"/>
              </a:rPr>
              <a:t>n</a:t>
            </a:r>
            <a:r>
              <a:rPr sz="2000" spc="-105" dirty="0">
                <a:cs typeface="Arial" panose="020B0604020202020204" pitchFamily="34" charset="0"/>
              </a:rPr>
              <a:t> </a:t>
            </a:r>
            <a:r>
              <a:rPr sz="2000" spc="-170" dirty="0">
                <a:cs typeface="Arial" panose="020B0604020202020204" pitchFamily="34" charset="0"/>
              </a:rPr>
              <a:t>s</a:t>
            </a:r>
            <a:r>
              <a:rPr sz="2000" spc="-200" dirty="0">
                <a:cs typeface="Arial" panose="020B0604020202020204" pitchFamily="34" charset="0"/>
              </a:rPr>
              <a:t>e</a:t>
            </a:r>
            <a:r>
              <a:rPr sz="2000" spc="-65" dirty="0">
                <a:cs typeface="Arial" panose="020B0604020202020204" pitchFamily="34" charset="0"/>
              </a:rPr>
              <a:t>qu</a:t>
            </a:r>
            <a:r>
              <a:rPr sz="2000" spc="-135" dirty="0">
                <a:cs typeface="Arial" panose="020B0604020202020204" pitchFamily="34" charset="0"/>
              </a:rPr>
              <a:t>e</a:t>
            </a:r>
            <a:r>
              <a:rPr sz="2000" spc="-65" dirty="0">
                <a:cs typeface="Arial" panose="020B0604020202020204" pitchFamily="34" charset="0"/>
              </a:rPr>
              <a:t>n</a:t>
            </a:r>
            <a:r>
              <a:rPr sz="2000" spc="-135" dirty="0">
                <a:cs typeface="Arial" panose="020B0604020202020204" pitchFamily="34" charset="0"/>
              </a:rPr>
              <a:t>c</a:t>
            </a:r>
            <a:r>
              <a:rPr sz="2000" spc="-160" dirty="0">
                <a:cs typeface="Arial" panose="020B0604020202020204" pitchFamily="34" charset="0"/>
              </a:rPr>
              <a:t>e</a:t>
            </a:r>
            <a:r>
              <a:rPr sz="2000" spc="-225" dirty="0">
                <a:cs typeface="Arial" panose="020B0604020202020204" pitchFamily="34" charset="0"/>
              </a:rPr>
              <a:t>s</a:t>
            </a:r>
            <a:endParaRPr sz="2000" dirty="0">
              <a:cs typeface="Arial" panose="020B0604020202020204" pitchFamily="34" charset="0"/>
            </a:endParaRPr>
          </a:p>
          <a:p>
            <a:pPr marL="882015" lvl="1" indent="-171450">
              <a:lnSpc>
                <a:spcPct val="100000"/>
              </a:lnSpc>
              <a:spcBef>
                <a:spcPts val="145"/>
              </a:spcBef>
              <a:buChar char="•"/>
              <a:tabLst>
                <a:tab pos="882650" algn="l"/>
              </a:tabLst>
            </a:pPr>
            <a:r>
              <a:rPr sz="2000" spc="-114" dirty="0">
                <a:cs typeface="Arial" panose="020B0604020202020204" pitchFamily="34" charset="0"/>
              </a:rPr>
              <a:t>A</a:t>
            </a:r>
            <a:r>
              <a:rPr sz="2000" spc="-155" dirty="0">
                <a:cs typeface="Arial" panose="020B0604020202020204" pitchFamily="34" charset="0"/>
              </a:rPr>
              <a:t>m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65" dirty="0">
                <a:cs typeface="Arial" panose="020B0604020202020204" pitchFamily="34" charset="0"/>
              </a:rPr>
              <a:t>no</a:t>
            </a:r>
            <a:r>
              <a:rPr sz="2000" spc="-75" dirty="0">
                <a:cs typeface="Arial" panose="020B0604020202020204" pitchFamily="34" charset="0"/>
              </a:rPr>
              <a:t> </a:t>
            </a:r>
            <a:r>
              <a:rPr sz="2000" spc="-105" dirty="0">
                <a:cs typeface="Arial" panose="020B0604020202020204" pitchFamily="34" charset="0"/>
              </a:rPr>
              <a:t>aci</a:t>
            </a:r>
            <a:r>
              <a:rPr sz="2000" spc="-70" dirty="0">
                <a:cs typeface="Arial" panose="020B0604020202020204" pitchFamily="34" charset="0"/>
              </a:rPr>
              <a:t>d</a:t>
            </a:r>
            <a:r>
              <a:rPr sz="2000" spc="-100" dirty="0">
                <a:cs typeface="Arial" panose="020B0604020202020204" pitchFamily="34" charset="0"/>
              </a:rPr>
              <a:t> </a:t>
            </a:r>
            <a:r>
              <a:rPr sz="2000" spc="-75" dirty="0">
                <a:cs typeface="Arial" panose="020B0604020202020204" pitchFamily="34" charset="0"/>
              </a:rPr>
              <a:t>mo</a:t>
            </a:r>
            <a:r>
              <a:rPr sz="2000" spc="-50" dirty="0">
                <a:cs typeface="Arial" panose="020B0604020202020204" pitchFamily="34" charset="0"/>
              </a:rPr>
              <a:t>d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35" dirty="0">
                <a:cs typeface="Arial" panose="020B0604020202020204" pitchFamily="34" charset="0"/>
              </a:rPr>
              <a:t>f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190" dirty="0">
                <a:cs typeface="Arial" panose="020B0604020202020204" pitchFamily="34" charset="0"/>
              </a:rPr>
              <a:t>c</a:t>
            </a:r>
            <a:r>
              <a:rPr sz="2000" spc="-180" dirty="0">
                <a:cs typeface="Arial" panose="020B0604020202020204" pitchFamily="34" charset="0"/>
              </a:rPr>
              <a:t>a</a:t>
            </a:r>
            <a:r>
              <a:rPr sz="2000" spc="60" dirty="0">
                <a:cs typeface="Arial" panose="020B0604020202020204" pitchFamily="34" charset="0"/>
              </a:rPr>
              <a:t>ti</a:t>
            </a:r>
            <a:r>
              <a:rPr sz="2000" spc="-60" dirty="0">
                <a:cs typeface="Arial" panose="020B0604020202020204" pitchFamily="34" charset="0"/>
              </a:rPr>
              <a:t>o</a:t>
            </a:r>
            <a:r>
              <a:rPr sz="2000" spc="-65" dirty="0">
                <a:cs typeface="Arial" panose="020B0604020202020204" pitchFamily="34" charset="0"/>
              </a:rPr>
              <a:t>n</a:t>
            </a:r>
            <a:r>
              <a:rPr sz="2000" spc="-225" dirty="0">
                <a:cs typeface="Arial" panose="020B0604020202020204" pitchFamily="34" charset="0"/>
              </a:rPr>
              <a:t>s</a:t>
            </a:r>
            <a:endParaRPr sz="2000" dirty="0">
              <a:cs typeface="Arial" panose="020B0604020202020204" pitchFamily="34" charset="0"/>
            </a:endParaRPr>
          </a:p>
          <a:p>
            <a:pPr marL="537845" indent="-172085">
              <a:lnSpc>
                <a:spcPct val="100000"/>
              </a:lnSpc>
              <a:spcBef>
                <a:spcPts val="489"/>
              </a:spcBef>
              <a:buChar char="•"/>
              <a:tabLst>
                <a:tab pos="538480" algn="l"/>
              </a:tabLst>
            </a:pPr>
            <a:r>
              <a:rPr sz="2000" spc="-114" dirty="0">
                <a:cs typeface="Arial" panose="020B0604020202020204" pitchFamily="34" charset="0"/>
              </a:rPr>
              <a:t>Proteomes</a:t>
            </a:r>
            <a:endParaRPr sz="2000" dirty="0">
              <a:cs typeface="Arial" panose="020B0604020202020204" pitchFamily="34" charset="0"/>
            </a:endParaRPr>
          </a:p>
          <a:p>
            <a:pPr marL="882015" lvl="1" indent="-171450">
              <a:lnSpc>
                <a:spcPct val="100000"/>
              </a:lnSpc>
              <a:spcBef>
                <a:spcPts val="180"/>
              </a:spcBef>
              <a:buChar char="•"/>
              <a:tabLst>
                <a:tab pos="882650" algn="l"/>
              </a:tabLst>
            </a:pPr>
            <a:r>
              <a:rPr sz="2000" spc="-114" dirty="0">
                <a:cs typeface="Arial" panose="020B0604020202020204" pitchFamily="34" charset="0"/>
              </a:rPr>
              <a:t>W</a:t>
            </a:r>
            <a:r>
              <a:rPr sz="2000" spc="-65" dirty="0">
                <a:cs typeface="Arial" panose="020B0604020202020204" pitchFamily="34" charset="0"/>
              </a:rPr>
              <a:t>h</a:t>
            </a:r>
            <a:r>
              <a:rPr sz="2000" spc="-180" dirty="0">
                <a:cs typeface="Arial" panose="020B0604020202020204" pitchFamily="34" charset="0"/>
              </a:rPr>
              <a:t>a</a:t>
            </a:r>
            <a:r>
              <a:rPr sz="2000" spc="110" dirty="0">
                <a:cs typeface="Arial" panose="020B0604020202020204" pitchFamily="34" charset="0"/>
              </a:rPr>
              <a:t>t</a:t>
            </a:r>
            <a:r>
              <a:rPr sz="2000" spc="-100" dirty="0">
                <a:cs typeface="Arial" panose="020B0604020202020204" pitchFamily="34" charset="0"/>
              </a:rPr>
              <a:t> </a:t>
            </a:r>
            <a:r>
              <a:rPr sz="2000" spc="-60" dirty="0">
                <a:cs typeface="Arial" panose="020B0604020202020204" pitchFamily="34" charset="0"/>
              </a:rPr>
              <a:t>p</a:t>
            </a:r>
            <a:r>
              <a:rPr sz="2000" dirty="0">
                <a:cs typeface="Arial" panose="020B0604020202020204" pitchFamily="34" charset="0"/>
              </a:rPr>
              <a:t>r</a:t>
            </a:r>
            <a:r>
              <a:rPr sz="2000" spc="25" dirty="0">
                <a:cs typeface="Arial" panose="020B0604020202020204" pitchFamily="34" charset="0"/>
              </a:rPr>
              <a:t>o</a:t>
            </a:r>
            <a:r>
              <a:rPr sz="2000" spc="-5" dirty="0">
                <a:cs typeface="Arial" panose="020B0604020202020204" pitchFamily="34" charset="0"/>
              </a:rPr>
              <a:t>t</a:t>
            </a:r>
            <a:r>
              <a:rPr sz="2000" spc="-130" dirty="0">
                <a:cs typeface="Arial" panose="020B0604020202020204" pitchFamily="34" charset="0"/>
              </a:rPr>
              <a:t>e</a:t>
            </a:r>
            <a:r>
              <a:rPr sz="2000" spc="-100" dirty="0">
                <a:cs typeface="Arial" panose="020B0604020202020204" pitchFamily="34" charset="0"/>
              </a:rPr>
              <a:t>om</a:t>
            </a:r>
            <a:r>
              <a:rPr sz="2000" spc="-90" dirty="0">
                <a:cs typeface="Arial" panose="020B0604020202020204" pitchFamily="34" charset="0"/>
              </a:rPr>
              <a:t>e</a:t>
            </a:r>
            <a:r>
              <a:rPr sz="2000" spc="-220" dirty="0">
                <a:cs typeface="Arial" panose="020B0604020202020204" pitchFamily="34" charset="0"/>
              </a:rPr>
              <a:t>s</a:t>
            </a:r>
            <a:r>
              <a:rPr sz="2000" spc="-70" dirty="0">
                <a:cs typeface="Arial" panose="020B0604020202020204" pitchFamily="34" charset="0"/>
              </a:rPr>
              <a:t> </a:t>
            </a:r>
            <a:r>
              <a:rPr sz="2000" spc="-80" dirty="0">
                <a:cs typeface="Arial" panose="020B0604020202020204" pitchFamily="34" charset="0"/>
              </a:rPr>
              <a:t>a</a:t>
            </a:r>
            <a:r>
              <a:rPr sz="2000" spc="-70" dirty="0">
                <a:cs typeface="Arial" panose="020B0604020202020204" pitchFamily="34" charset="0"/>
              </a:rPr>
              <a:t>r</a:t>
            </a:r>
            <a:r>
              <a:rPr sz="2000" spc="-120" dirty="0">
                <a:cs typeface="Arial" panose="020B0604020202020204" pitchFamily="34" charset="0"/>
              </a:rPr>
              <a:t>e</a:t>
            </a:r>
            <a:r>
              <a:rPr sz="2000" spc="-114" dirty="0">
                <a:cs typeface="Arial" panose="020B0604020202020204" pitchFamily="34" charset="0"/>
              </a:rPr>
              <a:t> </a:t>
            </a:r>
            <a:r>
              <a:rPr sz="2000" spc="-155" dirty="0">
                <a:cs typeface="Arial" panose="020B0604020202020204" pitchFamily="34" charset="0"/>
              </a:rPr>
              <a:t>a</a:t>
            </a:r>
            <a:r>
              <a:rPr sz="2000" spc="-60" dirty="0">
                <a:cs typeface="Arial" panose="020B0604020202020204" pitchFamily="34" charset="0"/>
              </a:rPr>
              <a:t>n</a:t>
            </a:r>
            <a:r>
              <a:rPr sz="2000" spc="-65" dirty="0">
                <a:cs typeface="Arial" panose="020B0604020202020204" pitchFamily="34" charset="0"/>
              </a:rPr>
              <a:t>d</a:t>
            </a:r>
            <a:r>
              <a:rPr sz="2000" spc="-100" dirty="0">
                <a:cs typeface="Arial" panose="020B0604020202020204" pitchFamily="34" charset="0"/>
              </a:rPr>
              <a:t> </a:t>
            </a:r>
            <a:r>
              <a:rPr sz="2000" spc="-55" dirty="0">
                <a:cs typeface="Arial" panose="020B0604020202020204" pitchFamily="34" charset="0"/>
              </a:rPr>
              <a:t>h</a:t>
            </a:r>
            <a:r>
              <a:rPr sz="2000" spc="-40" dirty="0">
                <a:cs typeface="Arial" panose="020B0604020202020204" pitchFamily="34" charset="0"/>
              </a:rPr>
              <a:t>o</a:t>
            </a:r>
            <a:r>
              <a:rPr sz="2000" spc="-45" dirty="0">
                <a:cs typeface="Arial" panose="020B0604020202020204" pitchFamily="34" charset="0"/>
              </a:rPr>
              <a:t>w</a:t>
            </a:r>
            <a:r>
              <a:rPr sz="2000" spc="-135" dirty="0">
                <a:cs typeface="Arial" panose="020B0604020202020204" pitchFamily="34" charset="0"/>
              </a:rPr>
              <a:t> </a:t>
            </a:r>
            <a:r>
              <a:rPr sz="2000" spc="90" dirty="0">
                <a:cs typeface="Arial" panose="020B0604020202020204" pitchFamily="34" charset="0"/>
              </a:rPr>
              <a:t>t</a:t>
            </a:r>
            <a:r>
              <a:rPr sz="2000" spc="-65" dirty="0">
                <a:cs typeface="Arial" panose="020B0604020202020204" pitchFamily="34" charset="0"/>
              </a:rPr>
              <a:t>o</a:t>
            </a:r>
            <a:r>
              <a:rPr sz="2000" spc="-100" dirty="0">
                <a:cs typeface="Arial" panose="020B0604020202020204" pitchFamily="34" charset="0"/>
              </a:rPr>
              <a:t> </a:t>
            </a:r>
            <a:r>
              <a:rPr sz="2000" spc="-145" dirty="0">
                <a:cs typeface="Arial" panose="020B0604020202020204" pitchFamily="34" charset="0"/>
              </a:rPr>
              <a:t>acc</a:t>
            </a:r>
            <a:r>
              <a:rPr sz="2000" spc="-175" dirty="0">
                <a:cs typeface="Arial" panose="020B0604020202020204" pitchFamily="34" charset="0"/>
              </a:rPr>
              <a:t>e</a:t>
            </a:r>
            <a:r>
              <a:rPr sz="2000" spc="-235" dirty="0">
                <a:cs typeface="Arial" panose="020B0604020202020204" pitchFamily="34" charset="0"/>
              </a:rPr>
              <a:t>s</a:t>
            </a:r>
            <a:r>
              <a:rPr sz="2000" spc="-220" dirty="0">
                <a:cs typeface="Arial" panose="020B0604020202020204" pitchFamily="34" charset="0"/>
              </a:rPr>
              <a:t>s</a:t>
            </a:r>
            <a:r>
              <a:rPr sz="2000" spc="-45" dirty="0">
                <a:cs typeface="Arial" panose="020B0604020202020204" pitchFamily="34" charset="0"/>
              </a:rPr>
              <a:t> </a:t>
            </a:r>
            <a:r>
              <a:rPr sz="2000" spc="15" dirty="0">
                <a:cs typeface="Arial" panose="020B0604020202020204" pitchFamily="34" charset="0"/>
              </a:rPr>
              <a:t>t</a:t>
            </a:r>
            <a:r>
              <a:rPr sz="2000" spc="40" dirty="0">
                <a:cs typeface="Arial" panose="020B0604020202020204" pitchFamily="34" charset="0"/>
              </a:rPr>
              <a:t>h</a:t>
            </a:r>
            <a:r>
              <a:rPr sz="2000" spc="-130" dirty="0">
                <a:cs typeface="Arial" panose="020B0604020202020204" pitchFamily="34" charset="0"/>
              </a:rPr>
              <a:t>e</a:t>
            </a:r>
            <a:r>
              <a:rPr sz="2000" spc="-75" dirty="0">
                <a:cs typeface="Arial" panose="020B0604020202020204" pitchFamily="34" charset="0"/>
              </a:rPr>
              <a:t>m</a:t>
            </a:r>
            <a:endParaRPr sz="2000" dirty="0">
              <a:cs typeface="Arial" panose="020B0604020202020204" pitchFamily="34" charset="0"/>
            </a:endParaRPr>
          </a:p>
          <a:p>
            <a:pPr marL="537845" indent="-172085">
              <a:lnSpc>
                <a:spcPct val="100000"/>
              </a:lnSpc>
              <a:spcBef>
                <a:spcPts val="495"/>
              </a:spcBef>
              <a:buChar char="•"/>
              <a:tabLst>
                <a:tab pos="538480" algn="l"/>
              </a:tabLst>
            </a:pPr>
            <a:r>
              <a:rPr sz="2000" spc="55" dirty="0">
                <a:cs typeface="Arial" panose="020B0604020202020204" pitchFamily="34" charset="0"/>
              </a:rPr>
              <a:t>M</a:t>
            </a:r>
            <a:r>
              <a:rPr sz="2000" spc="-70" dirty="0">
                <a:cs typeface="Arial" panose="020B0604020202020204" pitchFamily="34" charset="0"/>
              </a:rPr>
              <a:t>u</a:t>
            </a:r>
            <a:r>
              <a:rPr sz="2000" spc="120" dirty="0">
                <a:cs typeface="Arial" panose="020B0604020202020204" pitchFamily="34" charset="0"/>
              </a:rPr>
              <a:t>t</a:t>
            </a:r>
            <a:r>
              <a:rPr sz="2000" spc="-215" dirty="0">
                <a:cs typeface="Arial" panose="020B0604020202020204" pitchFamily="34" charset="0"/>
              </a:rPr>
              <a:t>a</a:t>
            </a:r>
            <a:r>
              <a:rPr sz="2000" spc="140" dirty="0">
                <a:cs typeface="Arial" panose="020B0604020202020204" pitchFamily="34" charset="0"/>
              </a:rPr>
              <a:t>t</a:t>
            </a:r>
            <a:r>
              <a:rPr sz="2000" spc="15" dirty="0">
                <a:cs typeface="Arial" panose="020B0604020202020204" pitchFamily="34" charset="0"/>
              </a:rPr>
              <a:t>i</a:t>
            </a:r>
            <a:r>
              <a:rPr sz="2000" spc="-80" dirty="0">
                <a:cs typeface="Arial" panose="020B0604020202020204" pitchFamily="34" charset="0"/>
              </a:rPr>
              <a:t>o</a:t>
            </a:r>
            <a:r>
              <a:rPr sz="2000" spc="-60" dirty="0">
                <a:cs typeface="Arial" panose="020B0604020202020204" pitchFamily="34" charset="0"/>
              </a:rPr>
              <a:t>n</a:t>
            </a:r>
            <a:r>
              <a:rPr sz="2000" spc="-265" dirty="0">
                <a:cs typeface="Arial" panose="020B0604020202020204" pitchFamily="34" charset="0"/>
              </a:rPr>
              <a:t>s</a:t>
            </a:r>
            <a:r>
              <a:rPr sz="2000" spc="-215" dirty="0">
                <a:cs typeface="Arial" panose="020B0604020202020204" pitchFamily="34" charset="0"/>
              </a:rPr>
              <a:t> </a:t>
            </a:r>
            <a:r>
              <a:rPr sz="2000" spc="-130" dirty="0">
                <a:cs typeface="Arial" panose="020B0604020202020204" pitchFamily="34" charset="0"/>
              </a:rPr>
              <a:t>a</a:t>
            </a:r>
            <a:r>
              <a:rPr sz="2000" spc="-120" dirty="0">
                <a:cs typeface="Arial" panose="020B0604020202020204" pitchFamily="34" charset="0"/>
              </a:rPr>
              <a:t>n</a:t>
            </a:r>
            <a:r>
              <a:rPr sz="2000" spc="-75" dirty="0">
                <a:cs typeface="Arial" panose="020B0604020202020204" pitchFamily="34" charset="0"/>
              </a:rPr>
              <a:t>d</a:t>
            </a:r>
            <a:r>
              <a:rPr sz="2000" spc="-135" dirty="0">
                <a:cs typeface="Arial" panose="020B0604020202020204" pitchFamily="34" charset="0"/>
              </a:rPr>
              <a:t> </a:t>
            </a:r>
            <a:r>
              <a:rPr sz="2000" spc="-70" dirty="0">
                <a:cs typeface="Arial" panose="020B0604020202020204" pitchFamily="34" charset="0"/>
              </a:rPr>
              <a:t>d</a:t>
            </a:r>
            <a:r>
              <a:rPr sz="2000" spc="15" dirty="0">
                <a:cs typeface="Arial" panose="020B0604020202020204" pitchFamily="34" charset="0"/>
              </a:rPr>
              <a:t>i</a:t>
            </a:r>
            <a:r>
              <a:rPr sz="2000" spc="-204" dirty="0">
                <a:cs typeface="Arial" panose="020B0604020202020204" pitchFamily="34" charset="0"/>
              </a:rPr>
              <a:t>seas</a:t>
            </a:r>
            <a:r>
              <a:rPr sz="2000" spc="-210" dirty="0">
                <a:cs typeface="Arial" panose="020B0604020202020204" pitchFamily="34" charset="0"/>
              </a:rPr>
              <a:t>e</a:t>
            </a:r>
            <a:r>
              <a:rPr sz="2000" spc="-135" dirty="0">
                <a:cs typeface="Arial" panose="020B0604020202020204" pitchFamily="34" charset="0"/>
              </a:rPr>
              <a:t> </a:t>
            </a:r>
            <a:r>
              <a:rPr sz="2000" spc="-130" dirty="0">
                <a:cs typeface="Arial" panose="020B0604020202020204" pitchFamily="34" charset="0"/>
              </a:rPr>
              <a:t>a</a:t>
            </a:r>
            <a:r>
              <a:rPr sz="2000" spc="-120" dirty="0">
                <a:cs typeface="Arial" panose="020B0604020202020204" pitchFamily="34" charset="0"/>
              </a:rPr>
              <a:t>n</a:t>
            </a:r>
            <a:r>
              <a:rPr sz="2000" spc="-70" dirty="0">
                <a:cs typeface="Arial" panose="020B0604020202020204" pitchFamily="34" charset="0"/>
              </a:rPr>
              <a:t>n</a:t>
            </a:r>
            <a:r>
              <a:rPr sz="2000" spc="-45" dirty="0">
                <a:cs typeface="Arial" panose="020B0604020202020204" pitchFamily="34" charset="0"/>
              </a:rPr>
              <a:t>ot</a:t>
            </a:r>
            <a:r>
              <a:rPr sz="2000" spc="-80" dirty="0">
                <a:cs typeface="Arial" panose="020B0604020202020204" pitchFamily="34" charset="0"/>
              </a:rPr>
              <a:t>a</a:t>
            </a:r>
            <a:r>
              <a:rPr sz="2000" spc="140" dirty="0">
                <a:cs typeface="Arial" panose="020B0604020202020204" pitchFamily="34" charset="0"/>
              </a:rPr>
              <a:t>t</a:t>
            </a:r>
            <a:r>
              <a:rPr sz="2000" spc="15" dirty="0">
                <a:cs typeface="Arial" panose="020B0604020202020204" pitchFamily="34" charset="0"/>
              </a:rPr>
              <a:t>i</a:t>
            </a:r>
            <a:r>
              <a:rPr sz="2000" spc="-90" dirty="0">
                <a:cs typeface="Arial" panose="020B0604020202020204" pitchFamily="34" charset="0"/>
              </a:rPr>
              <a:t>o</a:t>
            </a:r>
            <a:r>
              <a:rPr sz="2000" spc="-70" dirty="0">
                <a:cs typeface="Arial" panose="020B0604020202020204" pitchFamily="34" charset="0"/>
              </a:rPr>
              <a:t>n</a:t>
            </a:r>
            <a:r>
              <a:rPr sz="2000" spc="-265" dirty="0">
                <a:cs typeface="Arial" panose="020B0604020202020204" pitchFamily="34" charset="0"/>
              </a:rPr>
              <a:t>s</a:t>
            </a:r>
            <a:endParaRPr sz="2000" dirty="0">
              <a:cs typeface="Arial" panose="020B0604020202020204" pitchFamily="34" charset="0"/>
            </a:endParaRPr>
          </a:p>
          <a:p>
            <a:pPr marL="882015" lvl="1" indent="-171450">
              <a:lnSpc>
                <a:spcPct val="100000"/>
              </a:lnSpc>
              <a:spcBef>
                <a:spcPts val="180"/>
              </a:spcBef>
              <a:buChar char="•"/>
              <a:tabLst>
                <a:tab pos="882650" algn="l"/>
              </a:tabLst>
            </a:pPr>
            <a:r>
              <a:rPr sz="2000" spc="-185" dirty="0">
                <a:cs typeface="Arial" panose="020B0604020202020204" pitchFamily="34" charset="0"/>
              </a:rPr>
              <a:t>P</a:t>
            </a:r>
            <a:r>
              <a:rPr sz="2000" spc="-120" dirty="0">
                <a:cs typeface="Arial" panose="020B0604020202020204" pitchFamily="34" charset="0"/>
              </a:rPr>
              <a:t>r</a:t>
            </a:r>
            <a:r>
              <a:rPr sz="2000" spc="25" dirty="0">
                <a:cs typeface="Arial" panose="020B0604020202020204" pitchFamily="34" charset="0"/>
              </a:rPr>
              <a:t>o</a:t>
            </a:r>
            <a:r>
              <a:rPr sz="2000" spc="-5" dirty="0">
                <a:cs typeface="Arial" panose="020B0604020202020204" pitchFamily="34" charset="0"/>
              </a:rPr>
              <a:t>t</a:t>
            </a:r>
            <a:r>
              <a:rPr sz="2000" spc="-130" dirty="0">
                <a:cs typeface="Arial" panose="020B0604020202020204" pitchFamily="34" charset="0"/>
              </a:rPr>
              <a:t>e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65" dirty="0">
                <a:cs typeface="Arial" panose="020B0604020202020204" pitchFamily="34" charset="0"/>
              </a:rPr>
              <a:t>n</a:t>
            </a:r>
            <a:r>
              <a:rPr sz="2000" spc="-220" dirty="0">
                <a:cs typeface="Arial" panose="020B0604020202020204" pitchFamily="34" charset="0"/>
              </a:rPr>
              <a:t>s</a:t>
            </a:r>
            <a:r>
              <a:rPr sz="2000" spc="-90" dirty="0">
                <a:cs typeface="Arial" panose="020B0604020202020204" pitchFamily="34" charset="0"/>
              </a:rPr>
              <a:t> 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90" dirty="0">
                <a:cs typeface="Arial" panose="020B0604020202020204" pitchFamily="34" charset="0"/>
              </a:rPr>
              <a:t>m</a:t>
            </a:r>
            <a:r>
              <a:rPr sz="2000" spc="-60" dirty="0">
                <a:cs typeface="Arial" panose="020B0604020202020204" pitchFamily="34" charset="0"/>
              </a:rPr>
              <a:t>p</a:t>
            </a:r>
            <a:r>
              <a:rPr sz="2000" spc="10" dirty="0">
                <a:cs typeface="Arial" panose="020B0604020202020204" pitchFamily="34" charset="0"/>
              </a:rPr>
              <a:t>li</a:t>
            </a:r>
            <a:r>
              <a:rPr sz="2000" spc="-195" dirty="0">
                <a:cs typeface="Arial" panose="020B0604020202020204" pitchFamily="34" charset="0"/>
              </a:rPr>
              <a:t>c</a:t>
            </a:r>
            <a:r>
              <a:rPr sz="2000" spc="-180" dirty="0">
                <a:cs typeface="Arial" panose="020B0604020202020204" pitchFamily="34" charset="0"/>
              </a:rPr>
              <a:t>a</a:t>
            </a:r>
            <a:r>
              <a:rPr sz="2000" spc="90" dirty="0">
                <a:cs typeface="Arial" panose="020B0604020202020204" pitchFamily="34" charset="0"/>
              </a:rPr>
              <a:t>t</a:t>
            </a:r>
            <a:r>
              <a:rPr sz="2000" spc="-130" dirty="0">
                <a:cs typeface="Arial" panose="020B0604020202020204" pitchFamily="34" charset="0"/>
              </a:rPr>
              <a:t>e</a:t>
            </a:r>
            <a:r>
              <a:rPr sz="2000" spc="-65" dirty="0">
                <a:cs typeface="Arial" panose="020B0604020202020204" pitchFamily="34" charset="0"/>
              </a:rPr>
              <a:t>d</a:t>
            </a:r>
            <a:r>
              <a:rPr sz="2000" spc="-25" dirty="0">
                <a:cs typeface="Arial" panose="020B0604020202020204" pitchFamily="34" charset="0"/>
              </a:rPr>
              <a:t> 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65" dirty="0">
                <a:cs typeface="Arial" panose="020B0604020202020204" pitchFamily="34" charset="0"/>
              </a:rPr>
              <a:t>n</a:t>
            </a:r>
            <a:r>
              <a:rPr sz="2000" spc="-105" dirty="0">
                <a:cs typeface="Arial" panose="020B0604020202020204" pitchFamily="34" charset="0"/>
              </a:rPr>
              <a:t> </a:t>
            </a:r>
            <a:r>
              <a:rPr sz="2000" spc="-55" dirty="0">
                <a:cs typeface="Arial" panose="020B0604020202020204" pitchFamily="34" charset="0"/>
              </a:rPr>
              <a:t>d</a:t>
            </a:r>
            <a:r>
              <a:rPr sz="2000" spc="10" dirty="0">
                <a:cs typeface="Arial" panose="020B0604020202020204" pitchFamily="34" charset="0"/>
              </a:rPr>
              <a:t>i</a:t>
            </a:r>
            <a:r>
              <a:rPr sz="2000" spc="-235" dirty="0">
                <a:cs typeface="Arial" panose="020B0604020202020204" pitchFamily="34" charset="0"/>
              </a:rPr>
              <a:t>s</a:t>
            </a:r>
            <a:r>
              <a:rPr sz="2000" spc="-130" dirty="0">
                <a:cs typeface="Arial" panose="020B0604020202020204" pitchFamily="34" charset="0"/>
              </a:rPr>
              <a:t>e</a:t>
            </a:r>
            <a:r>
              <a:rPr sz="2000" spc="-200" dirty="0">
                <a:cs typeface="Arial" panose="020B0604020202020204" pitchFamily="34" charset="0"/>
              </a:rPr>
              <a:t>a</a:t>
            </a:r>
            <a:r>
              <a:rPr sz="2000" spc="-190" dirty="0">
                <a:cs typeface="Arial" panose="020B0604020202020204" pitchFamily="34" charset="0"/>
              </a:rPr>
              <a:t>s</a:t>
            </a:r>
            <a:r>
              <a:rPr sz="2000" spc="-120" dirty="0">
                <a:cs typeface="Arial" panose="020B0604020202020204" pitchFamily="34" charset="0"/>
              </a:rPr>
              <a:t>e</a:t>
            </a:r>
            <a:endParaRPr lang="en-US" sz="2000" spc="-120" dirty="0">
              <a:cs typeface="Arial" panose="020B0604020202020204" pitchFamily="34" charset="0"/>
            </a:endParaRPr>
          </a:p>
          <a:p>
            <a:pPr marL="882015" lvl="1" indent="-171450">
              <a:lnSpc>
                <a:spcPct val="100000"/>
              </a:lnSpc>
              <a:spcBef>
                <a:spcPts val="180"/>
              </a:spcBef>
              <a:buChar char="•"/>
              <a:tabLst>
                <a:tab pos="882650" algn="l"/>
              </a:tabLst>
            </a:pPr>
            <a:endParaRPr lang="en-US" sz="2000" spc="-12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nih.box.com</a:t>
            </a:r>
            <a:r>
              <a:rPr lang="en-US" dirty="0"/>
              <a:t>/s/5j37jyrhzwnzdwahmiz4m4nqtqtgo4dk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Uniprot_06_April_2021.pptx</a:t>
            </a:r>
          </a:p>
          <a:p>
            <a:pPr marL="882015" lvl="1" indent="-171450">
              <a:lnSpc>
                <a:spcPct val="100000"/>
              </a:lnSpc>
              <a:spcBef>
                <a:spcPts val="180"/>
              </a:spcBef>
              <a:buChar char="•"/>
              <a:tabLst>
                <a:tab pos="882650" algn="l"/>
              </a:tabLst>
            </a:pPr>
            <a:endParaRPr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366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5687" y="765049"/>
            <a:ext cx="5605272" cy="53583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61959" y="3316224"/>
            <a:ext cx="2346960" cy="1938655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4615" marR="189230">
              <a:spcBef>
                <a:spcPts val="229"/>
              </a:spcBef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3D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95" dirty="0">
                <a:latin typeface="Arial"/>
                <a:cs typeface="Arial"/>
              </a:rPr>
              <a:t>s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ru</a:t>
            </a:r>
            <a:r>
              <a:rPr sz="2400" spc="-195" dirty="0">
                <a:latin typeface="Arial"/>
                <a:cs typeface="Arial"/>
              </a:rPr>
              <a:t>c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55" dirty="0">
                <a:latin typeface="Arial"/>
                <a:cs typeface="Arial"/>
              </a:rPr>
              <a:t>es  </a:t>
            </a:r>
            <a:r>
              <a:rPr sz="2400" spc="-9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v</a:t>
            </a:r>
            <a:r>
              <a:rPr sz="2400" spc="-85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b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90" dirty="0">
                <a:latin typeface="Arial"/>
                <a:cs typeface="Arial"/>
              </a:rPr>
              <a:t>e,  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90" dirty="0">
                <a:latin typeface="Arial"/>
                <a:cs typeface="Arial"/>
              </a:rPr>
              <a:t>ghl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40" dirty="0">
                <a:latin typeface="Arial"/>
                <a:cs typeface="Arial"/>
              </a:rPr>
              <a:t>g</a:t>
            </a:r>
            <a:r>
              <a:rPr sz="2400" spc="-155" dirty="0">
                <a:latin typeface="Arial"/>
                <a:cs typeface="Arial"/>
              </a:rPr>
              <a:t>h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10" dirty="0">
                <a:latin typeface="Arial"/>
                <a:cs typeface="Arial"/>
              </a:rPr>
              <a:t>egi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65" dirty="0">
                <a:latin typeface="Arial"/>
                <a:cs typeface="Arial"/>
              </a:rPr>
              <a:t>n</a:t>
            </a:r>
            <a:r>
              <a:rPr sz="2400" spc="-185" dirty="0">
                <a:latin typeface="Arial"/>
                <a:cs typeface="Arial"/>
              </a:rPr>
              <a:t>s 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90" dirty="0">
                <a:latin typeface="Arial"/>
                <a:cs typeface="Arial"/>
              </a:rPr>
              <a:t>n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60" dirty="0">
                <a:latin typeface="Arial"/>
                <a:cs typeface="Arial"/>
              </a:rPr>
              <a:t>r</a:t>
            </a:r>
            <a:r>
              <a:rPr sz="2400" spc="-215" dirty="0">
                <a:latin typeface="Arial"/>
                <a:cs typeface="Arial"/>
              </a:rPr>
              <a:t>e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95" dirty="0">
                <a:latin typeface="Arial"/>
                <a:cs typeface="Arial"/>
              </a:rPr>
              <a:t>e  </a:t>
            </a:r>
            <a:r>
              <a:rPr sz="2400" spc="-50" dirty="0"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0912" y="1063752"/>
            <a:ext cx="3055620" cy="3916045"/>
          </a:xfrm>
          <a:custGeom>
            <a:avLst/>
            <a:gdLst/>
            <a:ahLst/>
            <a:cxnLst/>
            <a:rect l="l" t="t" r="r" b="b"/>
            <a:pathLst>
              <a:path w="3055620" h="3916045">
                <a:moveTo>
                  <a:pt x="3053715" y="3459607"/>
                </a:moveTo>
                <a:lnTo>
                  <a:pt x="3051683" y="3447161"/>
                </a:lnTo>
                <a:lnTo>
                  <a:pt x="436880" y="3871976"/>
                </a:lnTo>
                <a:lnTo>
                  <a:pt x="431800" y="3840607"/>
                </a:lnTo>
                <a:lnTo>
                  <a:pt x="362712" y="3890518"/>
                </a:lnTo>
                <a:lnTo>
                  <a:pt x="443992" y="3915791"/>
                </a:lnTo>
                <a:lnTo>
                  <a:pt x="439254" y="3886581"/>
                </a:lnTo>
                <a:lnTo>
                  <a:pt x="438912" y="3884536"/>
                </a:lnTo>
                <a:lnTo>
                  <a:pt x="3053715" y="3459607"/>
                </a:lnTo>
                <a:close/>
              </a:path>
              <a:path w="3055620" h="3916045">
                <a:moveTo>
                  <a:pt x="3055366" y="2249043"/>
                </a:moveTo>
                <a:lnTo>
                  <a:pt x="65049" y="40170"/>
                </a:lnTo>
                <a:lnTo>
                  <a:pt x="70612" y="32639"/>
                </a:lnTo>
                <a:lnTo>
                  <a:pt x="83947" y="14605"/>
                </a:lnTo>
                <a:lnTo>
                  <a:pt x="0" y="0"/>
                </a:lnTo>
                <a:lnTo>
                  <a:pt x="38608" y="75946"/>
                </a:lnTo>
                <a:lnTo>
                  <a:pt x="57492" y="50380"/>
                </a:lnTo>
                <a:lnTo>
                  <a:pt x="3047733" y="2259203"/>
                </a:lnTo>
                <a:lnTo>
                  <a:pt x="3055366" y="2249043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56042A48-059B-734C-A027-4DA1E79FAC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7463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7736" y="2822449"/>
            <a:ext cx="8887968" cy="3354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4528" y="2176273"/>
            <a:ext cx="4429125" cy="397545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710">
              <a:spcBef>
                <a:spcPts val="220"/>
              </a:spcBef>
            </a:pPr>
            <a:r>
              <a:rPr sz="2400" spc="-270" dirty="0">
                <a:latin typeface="Arial"/>
                <a:cs typeface="Arial"/>
              </a:rPr>
              <a:t>U</a:t>
            </a:r>
            <a:r>
              <a:rPr sz="2400" spc="-200" dirty="0">
                <a:latin typeface="Arial"/>
                <a:cs typeface="Arial"/>
              </a:rPr>
              <a:t>s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10" dirty="0">
                <a:latin typeface="Arial"/>
                <a:cs typeface="Arial"/>
              </a:rPr>
              <a:t>B</a:t>
            </a:r>
            <a:r>
              <a:rPr sz="2400" spc="-345" dirty="0">
                <a:latin typeface="Arial"/>
                <a:cs typeface="Arial"/>
              </a:rPr>
              <a:t>LA</a:t>
            </a:r>
            <a:r>
              <a:rPr sz="2400" spc="-395" dirty="0">
                <a:latin typeface="Arial"/>
                <a:cs typeface="Arial"/>
              </a:rPr>
              <a:t>S</a:t>
            </a:r>
            <a:r>
              <a:rPr sz="2400" spc="-300" dirty="0">
                <a:latin typeface="Arial"/>
                <a:cs typeface="Arial"/>
              </a:rPr>
              <a:t>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s</a:t>
            </a:r>
            <a:r>
              <a:rPr sz="2400" spc="-75" dirty="0">
                <a:latin typeface="Arial"/>
                <a:cs typeface="Arial"/>
              </a:rPr>
              <a:t>i</a:t>
            </a:r>
            <a:r>
              <a:rPr sz="2400" spc="-35" dirty="0">
                <a:latin typeface="Arial"/>
                <a:cs typeface="Arial"/>
              </a:rPr>
              <a:t>mi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75" dirty="0">
                <a:latin typeface="Arial"/>
                <a:cs typeface="Arial"/>
              </a:rPr>
              <a:t>ar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25" dirty="0">
                <a:latin typeface="Arial"/>
                <a:cs typeface="Arial"/>
              </a:rPr>
              <a:t>ote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26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48583" y="2631948"/>
            <a:ext cx="1080770" cy="836930"/>
            <a:chOff x="1624583" y="2631948"/>
            <a:chExt cx="1080770" cy="836930"/>
          </a:xfrm>
        </p:grpSpPr>
        <p:sp>
          <p:nvSpPr>
            <p:cNvPr id="5" name="object 5"/>
            <p:cNvSpPr/>
            <p:nvPr/>
          </p:nvSpPr>
          <p:spPr>
            <a:xfrm>
              <a:off x="1633727" y="3172968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0" y="286512"/>
                  </a:moveTo>
                  <a:lnTo>
                    <a:pt x="499872" y="286512"/>
                  </a:lnTo>
                  <a:lnTo>
                    <a:pt x="499872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8287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600" y="2631948"/>
              <a:ext cx="572135" cy="539115"/>
            </a:xfrm>
            <a:custGeom>
              <a:avLst/>
              <a:gdLst/>
              <a:ahLst/>
              <a:cxnLst/>
              <a:rect l="l" t="t" r="r" b="b"/>
              <a:pathLst>
                <a:path w="572135" h="539114">
                  <a:moveTo>
                    <a:pt x="29337" y="458850"/>
                  </a:moveTo>
                  <a:lnTo>
                    <a:pt x="0" y="538861"/>
                  </a:lnTo>
                  <a:lnTo>
                    <a:pt x="81533" y="514350"/>
                  </a:lnTo>
                  <a:lnTo>
                    <a:pt x="68036" y="499999"/>
                  </a:lnTo>
                  <a:lnTo>
                    <a:pt x="50545" y="499999"/>
                  </a:lnTo>
                  <a:lnTo>
                    <a:pt x="41910" y="490727"/>
                  </a:lnTo>
                  <a:lnTo>
                    <a:pt x="51140" y="482033"/>
                  </a:lnTo>
                  <a:lnTo>
                    <a:pt x="29337" y="458850"/>
                  </a:lnTo>
                  <a:close/>
                </a:path>
                <a:path w="572135" h="539114">
                  <a:moveTo>
                    <a:pt x="51140" y="482033"/>
                  </a:moveTo>
                  <a:lnTo>
                    <a:pt x="41910" y="490727"/>
                  </a:lnTo>
                  <a:lnTo>
                    <a:pt x="50545" y="499999"/>
                  </a:lnTo>
                  <a:lnTo>
                    <a:pt x="59820" y="491262"/>
                  </a:lnTo>
                  <a:lnTo>
                    <a:pt x="51140" y="482033"/>
                  </a:lnTo>
                  <a:close/>
                </a:path>
                <a:path w="572135" h="539114">
                  <a:moveTo>
                    <a:pt x="59820" y="491262"/>
                  </a:moveTo>
                  <a:lnTo>
                    <a:pt x="50545" y="499999"/>
                  </a:lnTo>
                  <a:lnTo>
                    <a:pt x="68036" y="499999"/>
                  </a:lnTo>
                  <a:lnTo>
                    <a:pt x="59820" y="491262"/>
                  </a:lnTo>
                  <a:close/>
                </a:path>
                <a:path w="572135" h="539114">
                  <a:moveTo>
                    <a:pt x="562863" y="0"/>
                  </a:moveTo>
                  <a:lnTo>
                    <a:pt x="51140" y="482033"/>
                  </a:lnTo>
                  <a:lnTo>
                    <a:pt x="59820" y="491262"/>
                  </a:lnTo>
                  <a:lnTo>
                    <a:pt x="571626" y="9143"/>
                  </a:lnTo>
                  <a:lnTo>
                    <a:pt x="56286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221992" y="1078991"/>
            <a:ext cx="8101965" cy="1101090"/>
            <a:chOff x="697991" y="1078991"/>
            <a:chExt cx="8101965" cy="11010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3" y="1091183"/>
              <a:ext cx="8089392" cy="3688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1707" y="1092707"/>
              <a:ext cx="923925" cy="368935"/>
            </a:xfrm>
            <a:custGeom>
              <a:avLst/>
              <a:gdLst/>
              <a:ahLst/>
              <a:cxnLst/>
              <a:rect l="l" t="t" r="r" b="b"/>
              <a:pathLst>
                <a:path w="923925" h="368934">
                  <a:moveTo>
                    <a:pt x="0" y="368808"/>
                  </a:moveTo>
                  <a:lnTo>
                    <a:pt x="923544" y="368808"/>
                  </a:lnTo>
                  <a:lnTo>
                    <a:pt x="92354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743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3727" y="1459991"/>
              <a:ext cx="1070610" cy="720090"/>
            </a:xfrm>
            <a:custGeom>
              <a:avLst/>
              <a:gdLst/>
              <a:ahLst/>
              <a:cxnLst/>
              <a:rect l="l" t="t" r="r" b="b"/>
              <a:pathLst>
                <a:path w="1070610" h="720089">
                  <a:moveTo>
                    <a:pt x="66817" y="37171"/>
                  </a:moveTo>
                  <a:lnTo>
                    <a:pt x="59788" y="47682"/>
                  </a:lnTo>
                  <a:lnTo>
                    <a:pt x="1063498" y="720090"/>
                  </a:lnTo>
                  <a:lnTo>
                    <a:pt x="1070483" y="709549"/>
                  </a:lnTo>
                  <a:lnTo>
                    <a:pt x="66817" y="37171"/>
                  </a:lnTo>
                  <a:close/>
                </a:path>
                <a:path w="1070610" h="720089">
                  <a:moveTo>
                    <a:pt x="0" y="0"/>
                  </a:moveTo>
                  <a:lnTo>
                    <a:pt x="42164" y="74041"/>
                  </a:lnTo>
                  <a:lnTo>
                    <a:pt x="59788" y="47682"/>
                  </a:lnTo>
                  <a:lnTo>
                    <a:pt x="49276" y="40640"/>
                  </a:lnTo>
                  <a:lnTo>
                    <a:pt x="56261" y="30099"/>
                  </a:lnTo>
                  <a:lnTo>
                    <a:pt x="71546" y="30099"/>
                  </a:lnTo>
                  <a:lnTo>
                    <a:pt x="84455" y="10795"/>
                  </a:lnTo>
                  <a:lnTo>
                    <a:pt x="0" y="0"/>
                  </a:lnTo>
                  <a:close/>
                </a:path>
                <a:path w="1070610" h="720089">
                  <a:moveTo>
                    <a:pt x="56261" y="30099"/>
                  </a:moveTo>
                  <a:lnTo>
                    <a:pt x="49276" y="40640"/>
                  </a:lnTo>
                  <a:lnTo>
                    <a:pt x="59788" y="47682"/>
                  </a:lnTo>
                  <a:lnTo>
                    <a:pt x="66817" y="37171"/>
                  </a:lnTo>
                  <a:lnTo>
                    <a:pt x="56261" y="30099"/>
                  </a:lnTo>
                  <a:close/>
                </a:path>
                <a:path w="1070610" h="720089">
                  <a:moveTo>
                    <a:pt x="71546" y="30099"/>
                  </a:moveTo>
                  <a:lnTo>
                    <a:pt x="56261" y="30099"/>
                  </a:lnTo>
                  <a:lnTo>
                    <a:pt x="66817" y="37171"/>
                  </a:lnTo>
                  <a:lnTo>
                    <a:pt x="71546" y="30099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5">
            <a:extLst>
              <a:ext uri="{FF2B5EF4-FFF2-40B4-BE49-F238E27FC236}">
                <a16:creationId xmlns:a16="http://schemas.microsoft.com/office/drawing/2014/main" id="{449EE661-72CE-E244-B01F-C1E722FB2D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4896" y="603504"/>
            <a:ext cx="8522335" cy="5681980"/>
            <a:chOff x="310895" y="603504"/>
            <a:chExt cx="8522335" cy="5681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603504"/>
              <a:ext cx="8141208" cy="56814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46063" y="3075431"/>
              <a:ext cx="2987040" cy="3045460"/>
            </a:xfrm>
            <a:custGeom>
              <a:avLst/>
              <a:gdLst/>
              <a:ahLst/>
              <a:cxnLst/>
              <a:rect l="l" t="t" r="r" b="b"/>
              <a:pathLst>
                <a:path w="2987040" h="3045460">
                  <a:moveTo>
                    <a:pt x="2987040" y="0"/>
                  </a:moveTo>
                  <a:lnTo>
                    <a:pt x="0" y="0"/>
                  </a:lnTo>
                  <a:lnTo>
                    <a:pt x="0" y="3044952"/>
                  </a:lnTo>
                  <a:lnTo>
                    <a:pt x="2987040" y="3044952"/>
                  </a:lnTo>
                  <a:lnTo>
                    <a:pt x="298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70064" y="3075432"/>
            <a:ext cx="2987040" cy="3045460"/>
          </a:xfrm>
          <a:prstGeom prst="rect">
            <a:avLst/>
          </a:prstGeom>
          <a:ln w="18288">
            <a:solidFill>
              <a:srgbClr val="0070C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075" marR="374015">
              <a:spcBef>
                <a:spcPts val="220"/>
              </a:spcBef>
            </a:pPr>
            <a:r>
              <a:rPr sz="2400" spc="-355" dirty="0">
                <a:latin typeface="Arial"/>
                <a:cs typeface="Arial"/>
              </a:rPr>
              <a:t>S</a:t>
            </a:r>
            <a:r>
              <a:rPr sz="2400" spc="-290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130" dirty="0">
                <a:latin typeface="Arial"/>
                <a:cs typeface="Arial"/>
              </a:rPr>
              <a:t>ch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s</a:t>
            </a:r>
            <a:r>
              <a:rPr sz="2400" spc="-75" dirty="0">
                <a:latin typeface="Arial"/>
                <a:cs typeface="Arial"/>
              </a:rPr>
              <a:t>i</a:t>
            </a:r>
            <a:r>
              <a:rPr sz="2400" spc="-35" dirty="0">
                <a:latin typeface="Arial"/>
                <a:cs typeface="Arial"/>
              </a:rPr>
              <a:t>mi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85" dirty="0">
                <a:latin typeface="Arial"/>
                <a:cs typeface="Arial"/>
              </a:rPr>
              <a:t>a</a:t>
            </a:r>
            <a:r>
              <a:rPr sz="2400" spc="30" dirty="0">
                <a:latin typeface="Arial"/>
                <a:cs typeface="Arial"/>
              </a:rPr>
              <a:t>r  </a:t>
            </a:r>
            <a:r>
              <a:rPr sz="2400" spc="-160" dirty="0">
                <a:latin typeface="Arial"/>
                <a:cs typeface="Arial"/>
              </a:rPr>
              <a:t>se</a:t>
            </a:r>
            <a:r>
              <a:rPr sz="2400" spc="-150" dirty="0">
                <a:latin typeface="Arial"/>
                <a:cs typeface="Arial"/>
              </a:rPr>
              <a:t>q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-195" dirty="0">
                <a:latin typeface="Arial"/>
                <a:cs typeface="Arial"/>
              </a:rPr>
              <a:t>ces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175" dirty="0">
                <a:latin typeface="Arial"/>
                <a:cs typeface="Arial"/>
              </a:rPr>
              <a:t>s</a:t>
            </a:r>
            <a:r>
              <a:rPr sz="2400" spc="-7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204" dirty="0">
                <a:latin typeface="Arial"/>
                <a:cs typeface="Arial"/>
              </a:rPr>
              <a:t>g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95" dirty="0">
                <a:latin typeface="Arial"/>
                <a:cs typeface="Arial"/>
              </a:rPr>
              <a:t>e  </a:t>
            </a:r>
            <a:r>
              <a:rPr sz="2400" spc="-310" dirty="0">
                <a:latin typeface="Arial"/>
                <a:cs typeface="Arial"/>
              </a:rPr>
              <a:t>B</a:t>
            </a:r>
            <a:r>
              <a:rPr sz="2400" spc="-250" dirty="0">
                <a:latin typeface="Arial"/>
                <a:cs typeface="Arial"/>
              </a:rPr>
              <a:t>L</a:t>
            </a:r>
            <a:r>
              <a:rPr sz="2400" spc="-295" dirty="0">
                <a:latin typeface="Arial"/>
                <a:cs typeface="Arial"/>
              </a:rPr>
              <a:t>A</a:t>
            </a:r>
            <a:r>
              <a:rPr sz="2400" spc="-525" dirty="0">
                <a:latin typeface="Arial"/>
                <a:cs typeface="Arial"/>
              </a:rPr>
              <a:t>S</a:t>
            </a:r>
            <a:r>
              <a:rPr sz="2400" spc="-300" dirty="0">
                <a:latin typeface="Arial"/>
                <a:cs typeface="Arial"/>
              </a:rPr>
              <a:t>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65" dirty="0">
                <a:latin typeface="Arial"/>
                <a:cs typeface="Arial"/>
              </a:rPr>
              <a:t>oo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6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92075" marR="83185"/>
            <a:r>
              <a:rPr sz="2400" spc="-595" dirty="0">
                <a:latin typeface="Arial"/>
                <a:cs typeface="Arial"/>
              </a:rPr>
              <a:t>Y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75" dirty="0">
                <a:latin typeface="Arial"/>
                <a:cs typeface="Arial"/>
              </a:rPr>
              <a:t>u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c</a:t>
            </a:r>
            <a:r>
              <a:rPr sz="2400" spc="-130" dirty="0">
                <a:latin typeface="Arial"/>
                <a:cs typeface="Arial"/>
              </a:rPr>
              <a:t>an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sea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30" dirty="0">
                <a:latin typeface="Arial"/>
                <a:cs typeface="Arial"/>
              </a:rPr>
              <a:t>ch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r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60" dirty="0">
                <a:latin typeface="Arial"/>
                <a:cs typeface="Arial"/>
              </a:rPr>
              <a:t>-  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65" dirty="0">
                <a:latin typeface="Arial"/>
                <a:cs typeface="Arial"/>
              </a:rPr>
              <a:t>n</a:t>
            </a:r>
            <a:r>
              <a:rPr sz="2400" spc="-260" dirty="0">
                <a:latin typeface="Arial"/>
                <a:cs typeface="Arial"/>
              </a:rPr>
              <a:t>g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5" dirty="0">
                <a:latin typeface="Arial"/>
                <a:cs typeface="Arial"/>
              </a:rPr>
              <a:t>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e</a:t>
            </a:r>
            <a:r>
              <a:rPr sz="2400" spc="-35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n  </a:t>
            </a:r>
            <a:r>
              <a:rPr sz="2400" spc="-160" dirty="0">
                <a:latin typeface="Arial"/>
                <a:cs typeface="Arial"/>
              </a:rPr>
              <a:t>se</a:t>
            </a:r>
            <a:r>
              <a:rPr sz="2400" spc="-150" dirty="0">
                <a:latin typeface="Arial"/>
                <a:cs typeface="Arial"/>
              </a:rPr>
              <a:t>q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-195" dirty="0">
                <a:latin typeface="Arial"/>
                <a:cs typeface="Arial"/>
              </a:rPr>
              <a:t>ces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r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sma</a:t>
            </a:r>
            <a:r>
              <a:rPr sz="2400" spc="-55" dirty="0">
                <a:latin typeface="Arial"/>
                <a:cs typeface="Arial"/>
              </a:rPr>
              <a:t>l</a:t>
            </a:r>
            <a:r>
              <a:rPr sz="2400" spc="20" dirty="0">
                <a:latin typeface="Arial"/>
                <a:cs typeface="Arial"/>
              </a:rPr>
              <a:t>l  </a:t>
            </a:r>
            <a:r>
              <a:rPr sz="2400" spc="-135" dirty="0">
                <a:latin typeface="Arial"/>
                <a:cs typeface="Arial"/>
              </a:rPr>
              <a:t>sec</a:t>
            </a:r>
            <a:r>
              <a:rPr sz="2400" spc="-6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65" dirty="0">
                <a:latin typeface="Arial"/>
                <a:cs typeface="Arial"/>
              </a:rPr>
              <a:t>on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65" dirty="0">
                <a:latin typeface="Arial"/>
                <a:cs typeface="Arial"/>
              </a:rPr>
              <a:t>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e</a:t>
            </a:r>
            <a:r>
              <a:rPr sz="2400" spc="-35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n  </a:t>
            </a:r>
            <a:r>
              <a:rPr sz="2400" spc="-135" dirty="0">
                <a:latin typeface="Arial"/>
                <a:cs typeface="Arial"/>
              </a:rPr>
              <a:t>sequence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C4A3D1A1-24DD-7A46-92FD-EFD6C74702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8399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4435" y="991057"/>
            <a:ext cx="7715884" cy="4855210"/>
            <a:chOff x="680435" y="991057"/>
            <a:chExt cx="7715884" cy="4855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35" y="991057"/>
              <a:ext cx="7715487" cy="48550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61731" y="2430780"/>
              <a:ext cx="558165" cy="1152525"/>
            </a:xfrm>
            <a:custGeom>
              <a:avLst/>
              <a:gdLst/>
              <a:ahLst/>
              <a:cxnLst/>
              <a:rect l="l" t="t" r="r" b="b"/>
              <a:pathLst>
                <a:path w="558165" h="1152525">
                  <a:moveTo>
                    <a:pt x="0" y="92964"/>
                  </a:moveTo>
                  <a:lnTo>
                    <a:pt x="7310" y="56792"/>
                  </a:lnTo>
                  <a:lnTo>
                    <a:pt x="27241" y="27241"/>
                  </a:lnTo>
                  <a:lnTo>
                    <a:pt x="56792" y="7310"/>
                  </a:lnTo>
                  <a:lnTo>
                    <a:pt x="92964" y="0"/>
                  </a:lnTo>
                  <a:lnTo>
                    <a:pt x="464820" y="0"/>
                  </a:lnTo>
                  <a:lnTo>
                    <a:pt x="500991" y="7310"/>
                  </a:lnTo>
                  <a:lnTo>
                    <a:pt x="530542" y="27241"/>
                  </a:lnTo>
                  <a:lnTo>
                    <a:pt x="550473" y="56792"/>
                  </a:lnTo>
                  <a:lnTo>
                    <a:pt x="557784" y="92964"/>
                  </a:lnTo>
                  <a:lnTo>
                    <a:pt x="557784" y="1059180"/>
                  </a:lnTo>
                  <a:lnTo>
                    <a:pt x="550473" y="1095351"/>
                  </a:lnTo>
                  <a:lnTo>
                    <a:pt x="530542" y="1124902"/>
                  </a:lnTo>
                  <a:lnTo>
                    <a:pt x="500991" y="1144833"/>
                  </a:lnTo>
                  <a:lnTo>
                    <a:pt x="464820" y="1152144"/>
                  </a:lnTo>
                  <a:lnTo>
                    <a:pt x="92964" y="1152144"/>
                  </a:lnTo>
                  <a:lnTo>
                    <a:pt x="56792" y="1144833"/>
                  </a:lnTo>
                  <a:lnTo>
                    <a:pt x="27241" y="1124902"/>
                  </a:lnTo>
                  <a:lnTo>
                    <a:pt x="7310" y="1095351"/>
                  </a:lnTo>
                  <a:lnTo>
                    <a:pt x="0" y="1059180"/>
                  </a:lnTo>
                  <a:lnTo>
                    <a:pt x="0" y="92964"/>
                  </a:lnTo>
                  <a:close/>
                </a:path>
              </a:pathLst>
            </a:custGeom>
            <a:ln w="27432">
              <a:solidFill>
                <a:srgbClr val="007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23177" y="3995928"/>
            <a:ext cx="2554605" cy="1630680"/>
          </a:xfrm>
          <a:prstGeom prst="rect">
            <a:avLst/>
          </a:prstGeom>
          <a:solidFill>
            <a:srgbClr val="FFFFFF"/>
          </a:solidFill>
          <a:ln w="18288">
            <a:solidFill>
              <a:srgbClr val="0070C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3345" marR="111125">
              <a:spcBef>
                <a:spcPts val="250"/>
              </a:spcBef>
            </a:pPr>
            <a:r>
              <a:rPr sz="2000" spc="-270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n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spc="-100" dirty="0">
                <a:latin typeface="Arial"/>
                <a:cs typeface="Arial"/>
              </a:rPr>
              <a:t>y </a:t>
            </a:r>
            <a:r>
              <a:rPr sz="2000" spc="-180" dirty="0">
                <a:latin typeface="Arial"/>
                <a:cs typeface="Arial"/>
              </a:rPr>
              <a:t>c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65" dirty="0">
                <a:latin typeface="Arial"/>
                <a:cs typeface="Arial"/>
              </a:rPr>
              <a:t>u</a:t>
            </a:r>
            <a:r>
              <a:rPr sz="2000" spc="-85" dirty="0">
                <a:latin typeface="Arial"/>
                <a:cs typeface="Arial"/>
              </a:rPr>
              <a:t>m</a:t>
            </a:r>
            <a:r>
              <a:rPr sz="2000" spc="-45" dirty="0">
                <a:latin typeface="Arial"/>
                <a:cs typeface="Arial"/>
              </a:rPr>
              <a:t>n 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ho</a:t>
            </a:r>
            <a:r>
              <a:rPr sz="2000" spc="-60" dirty="0">
                <a:latin typeface="Arial"/>
                <a:cs typeface="Arial"/>
              </a:rPr>
              <a:t>w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ho</a:t>
            </a:r>
            <a:r>
              <a:rPr sz="2000" spc="-25" dirty="0">
                <a:latin typeface="Arial"/>
                <a:cs typeface="Arial"/>
              </a:rPr>
              <a:t>w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85" dirty="0">
                <a:latin typeface="Arial"/>
                <a:cs typeface="Arial"/>
              </a:rPr>
              <a:t>m</a:t>
            </a:r>
            <a:r>
              <a:rPr sz="2000" spc="10" dirty="0">
                <a:latin typeface="Arial"/>
                <a:cs typeface="Arial"/>
              </a:rPr>
              <a:t>il</a:t>
            </a:r>
            <a:r>
              <a:rPr sz="2000" spc="-55" dirty="0">
                <a:latin typeface="Arial"/>
                <a:cs typeface="Arial"/>
              </a:rPr>
              <a:t>ar  </a:t>
            </a:r>
            <a:r>
              <a:rPr sz="2000" spc="-114" dirty="0">
                <a:latin typeface="Arial"/>
                <a:cs typeface="Arial"/>
              </a:rPr>
              <a:t>y</a:t>
            </a:r>
            <a:r>
              <a:rPr sz="2000" spc="-65" dirty="0">
                <a:latin typeface="Arial"/>
                <a:cs typeface="Arial"/>
              </a:rPr>
              <a:t>ou</a:t>
            </a:r>
            <a:r>
              <a:rPr sz="2000" spc="25" dirty="0">
                <a:latin typeface="Arial"/>
                <a:cs typeface="Arial"/>
              </a:rPr>
              <a:t>r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a</a:t>
            </a:r>
            <a:r>
              <a:rPr sz="2000" spc="-70" dirty="0">
                <a:latin typeface="Arial"/>
                <a:cs typeface="Arial"/>
              </a:rPr>
              <a:t>r</a:t>
            </a:r>
            <a:r>
              <a:rPr sz="2000" spc="-114" dirty="0">
                <a:latin typeface="Arial"/>
                <a:cs typeface="Arial"/>
              </a:rPr>
              <a:t>ch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qu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35" dirty="0">
                <a:latin typeface="Arial"/>
                <a:cs typeface="Arial"/>
              </a:rPr>
              <a:t>ry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45" dirty="0">
                <a:latin typeface="Arial"/>
                <a:cs typeface="Arial"/>
              </a:rPr>
              <a:t>o 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60" dirty="0">
                <a:latin typeface="Arial"/>
                <a:cs typeface="Arial"/>
              </a:rPr>
              <a:t>d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2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u</a:t>
            </a:r>
            <a:r>
              <a:rPr sz="2000" spc="-75" dirty="0">
                <a:latin typeface="Arial"/>
                <a:cs typeface="Arial"/>
              </a:rPr>
              <a:t>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BLA</a:t>
            </a:r>
            <a:r>
              <a:rPr sz="2000" spc="-330" dirty="0">
                <a:latin typeface="Arial"/>
                <a:cs typeface="Arial"/>
              </a:rPr>
              <a:t>S</a:t>
            </a:r>
            <a:r>
              <a:rPr sz="2000" spc="-250" dirty="0">
                <a:latin typeface="Arial"/>
                <a:cs typeface="Arial"/>
              </a:rPr>
              <a:t>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h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50" dirty="0">
                <a:latin typeface="Arial"/>
                <a:cs typeface="Arial"/>
              </a:rPr>
              <a:t>ts 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u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55" dirty="0">
                <a:latin typeface="Arial"/>
                <a:cs typeface="Arial"/>
              </a:rPr>
              <a:t>ts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b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25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6986" y="3450336"/>
            <a:ext cx="888365" cy="551815"/>
          </a:xfrm>
          <a:custGeom>
            <a:avLst/>
            <a:gdLst/>
            <a:ahLst/>
            <a:cxnLst/>
            <a:rect l="l" t="t" r="r" b="b"/>
            <a:pathLst>
              <a:path w="888365" h="551814">
                <a:moveTo>
                  <a:pt x="819842" y="34648"/>
                </a:moveTo>
                <a:lnTo>
                  <a:pt x="0" y="540893"/>
                </a:lnTo>
                <a:lnTo>
                  <a:pt x="6604" y="551688"/>
                </a:lnTo>
                <a:lnTo>
                  <a:pt x="826492" y="45415"/>
                </a:lnTo>
                <a:lnTo>
                  <a:pt x="819842" y="34648"/>
                </a:lnTo>
                <a:close/>
              </a:path>
              <a:path w="888365" h="551814">
                <a:moveTo>
                  <a:pt x="870680" y="27939"/>
                </a:moveTo>
                <a:lnTo>
                  <a:pt x="830707" y="27939"/>
                </a:lnTo>
                <a:lnTo>
                  <a:pt x="837311" y="38735"/>
                </a:lnTo>
                <a:lnTo>
                  <a:pt x="826492" y="45415"/>
                </a:lnTo>
                <a:lnTo>
                  <a:pt x="843153" y="72389"/>
                </a:lnTo>
                <a:lnTo>
                  <a:pt x="870680" y="27939"/>
                </a:lnTo>
                <a:close/>
              </a:path>
              <a:path w="888365" h="551814">
                <a:moveTo>
                  <a:pt x="830707" y="27939"/>
                </a:moveTo>
                <a:lnTo>
                  <a:pt x="819842" y="34648"/>
                </a:lnTo>
                <a:lnTo>
                  <a:pt x="826492" y="45415"/>
                </a:lnTo>
                <a:lnTo>
                  <a:pt x="837311" y="38735"/>
                </a:lnTo>
                <a:lnTo>
                  <a:pt x="830707" y="27939"/>
                </a:lnTo>
                <a:close/>
              </a:path>
              <a:path w="888365" h="551814">
                <a:moveTo>
                  <a:pt x="887984" y="0"/>
                </a:moveTo>
                <a:lnTo>
                  <a:pt x="803148" y="7619"/>
                </a:lnTo>
                <a:lnTo>
                  <a:pt x="819842" y="34648"/>
                </a:lnTo>
                <a:lnTo>
                  <a:pt x="830707" y="27939"/>
                </a:lnTo>
                <a:lnTo>
                  <a:pt x="870680" y="27939"/>
                </a:lnTo>
                <a:lnTo>
                  <a:pt x="8879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B289E2BC-A7CA-474B-81A7-AB193ECE19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7798" y="517602"/>
            <a:ext cx="20262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4000" spc="-240" dirty="0">
                <a:latin typeface="Arial"/>
                <a:cs typeface="Arial"/>
              </a:rPr>
              <a:t>A</a:t>
            </a:r>
            <a:r>
              <a:rPr sz="4000" spc="-75" dirty="0">
                <a:latin typeface="Arial"/>
                <a:cs typeface="Arial"/>
              </a:rPr>
              <a:t>l</a:t>
            </a:r>
            <a:r>
              <a:rPr sz="4000" spc="15" dirty="0">
                <a:latin typeface="Arial"/>
                <a:cs typeface="Arial"/>
              </a:rPr>
              <a:t>i</a:t>
            </a:r>
            <a:r>
              <a:rPr sz="4000" spc="-229" dirty="0">
                <a:latin typeface="Arial"/>
                <a:cs typeface="Arial"/>
              </a:rPr>
              <a:t>gn</a:t>
            </a:r>
            <a:r>
              <a:rPr sz="4000" spc="-240" dirty="0">
                <a:latin typeface="Arial"/>
                <a:cs typeface="Arial"/>
              </a:rPr>
              <a:t> </a:t>
            </a:r>
            <a:r>
              <a:rPr sz="4000" spc="-865" dirty="0">
                <a:latin typeface="Arial"/>
                <a:cs typeface="Arial"/>
              </a:rPr>
              <a:t>T</a:t>
            </a:r>
            <a:r>
              <a:rPr sz="4000" spc="-70" dirty="0">
                <a:latin typeface="Arial"/>
                <a:cs typeface="Arial"/>
              </a:rPr>
              <a:t>ool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56817" y="1331723"/>
            <a:ext cx="8373109" cy="4953635"/>
            <a:chOff x="432816" y="1331722"/>
            <a:chExt cx="8373109" cy="4953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16" y="1344168"/>
              <a:ext cx="8089392" cy="3688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09700" y="1345692"/>
              <a:ext cx="807720" cy="368935"/>
            </a:xfrm>
            <a:custGeom>
              <a:avLst/>
              <a:gdLst/>
              <a:ahLst/>
              <a:cxnLst/>
              <a:rect l="l" t="t" r="r" b="b"/>
              <a:pathLst>
                <a:path w="807719" h="368935">
                  <a:moveTo>
                    <a:pt x="0" y="368808"/>
                  </a:moveTo>
                  <a:lnTo>
                    <a:pt x="807719" y="368808"/>
                  </a:lnTo>
                  <a:lnTo>
                    <a:pt x="807719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743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16" y="2057400"/>
              <a:ext cx="6172200" cy="42275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67656" y="2648711"/>
              <a:ext cx="3938270" cy="2944495"/>
            </a:xfrm>
            <a:custGeom>
              <a:avLst/>
              <a:gdLst/>
              <a:ahLst/>
              <a:cxnLst/>
              <a:rect l="l" t="t" r="r" b="b"/>
              <a:pathLst>
                <a:path w="3938270" h="2944495">
                  <a:moveTo>
                    <a:pt x="3938015" y="0"/>
                  </a:moveTo>
                  <a:lnTo>
                    <a:pt x="0" y="0"/>
                  </a:lnTo>
                  <a:lnTo>
                    <a:pt x="0" y="2944368"/>
                  </a:lnTo>
                  <a:lnTo>
                    <a:pt x="3938015" y="2944368"/>
                  </a:lnTo>
                  <a:lnTo>
                    <a:pt x="3938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91655" y="2648712"/>
            <a:ext cx="3938270" cy="2944495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2815"/>
              </a:lnSpc>
            </a:pPr>
            <a:r>
              <a:rPr sz="2400" spc="-1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40" dirty="0">
                <a:latin typeface="Arial"/>
                <a:cs typeface="Arial"/>
              </a:rPr>
              <a:t>gn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2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seq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00" dirty="0">
                <a:latin typeface="Arial"/>
                <a:cs typeface="Arial"/>
              </a:rPr>
              <a:t>n</a:t>
            </a:r>
            <a:r>
              <a:rPr sz="2400" spc="-195" dirty="0">
                <a:latin typeface="Arial"/>
                <a:cs typeface="Arial"/>
              </a:rPr>
              <a:t>c</a:t>
            </a:r>
            <a:r>
              <a:rPr sz="2400" spc="-145" dirty="0">
                <a:latin typeface="Arial"/>
                <a:cs typeface="Arial"/>
              </a:rPr>
              <a:t>es:</a:t>
            </a:r>
            <a:endParaRPr sz="2400">
              <a:latin typeface="Arial"/>
              <a:cs typeface="Arial"/>
            </a:endParaRPr>
          </a:p>
          <a:p>
            <a:pPr marL="609600" indent="-170815">
              <a:spcBef>
                <a:spcPts val="100"/>
              </a:spcBef>
              <a:buChar char="•"/>
              <a:tabLst>
                <a:tab pos="609600" algn="l"/>
              </a:tabLst>
            </a:pPr>
            <a:r>
              <a:rPr sz="2400" spc="-70" dirty="0">
                <a:latin typeface="Arial"/>
                <a:cs typeface="Arial"/>
              </a:rPr>
              <a:t>Id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-114" dirty="0">
                <a:latin typeface="Arial"/>
                <a:cs typeface="Arial"/>
              </a:rPr>
              <a:t>y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s</a:t>
            </a:r>
            <a:r>
              <a:rPr sz="2400" spc="-75" dirty="0">
                <a:latin typeface="Arial"/>
                <a:cs typeface="Arial"/>
              </a:rPr>
              <a:t>i</a:t>
            </a:r>
            <a:r>
              <a:rPr sz="2400" spc="-35" dirty="0">
                <a:latin typeface="Arial"/>
                <a:cs typeface="Arial"/>
              </a:rPr>
              <a:t>mi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75" dirty="0">
                <a:latin typeface="Arial"/>
                <a:cs typeface="Arial"/>
              </a:rPr>
              <a:t>ar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10" dirty="0">
                <a:latin typeface="Arial"/>
                <a:cs typeface="Arial"/>
              </a:rPr>
              <a:t>egi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26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609600" marR="848994" indent="-170815">
              <a:lnSpc>
                <a:spcPct val="90000"/>
              </a:lnSpc>
              <a:spcBef>
                <a:spcPts val="405"/>
              </a:spcBef>
              <a:buChar char="•"/>
              <a:tabLst>
                <a:tab pos="609600" algn="l"/>
              </a:tabLst>
            </a:pPr>
            <a:r>
              <a:rPr sz="2400" spc="-260" dirty="0">
                <a:latin typeface="Arial"/>
                <a:cs typeface="Arial"/>
              </a:rPr>
              <a:t>F</a:t>
            </a:r>
            <a:r>
              <a:rPr sz="2400" spc="-9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ll</a:t>
            </a:r>
            <a:r>
              <a:rPr sz="2400" spc="-114" dirty="0">
                <a:latin typeface="Arial"/>
                <a:cs typeface="Arial"/>
              </a:rPr>
              <a:t>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c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65" dirty="0">
                <a:latin typeface="Arial"/>
                <a:cs typeface="Arial"/>
              </a:rPr>
              <a:t>n</a:t>
            </a:r>
            <a:r>
              <a:rPr sz="2400" spc="-145" dirty="0">
                <a:latin typeface="Arial"/>
                <a:cs typeface="Arial"/>
              </a:rPr>
              <a:t>se</a:t>
            </a:r>
            <a:r>
              <a:rPr sz="2400" spc="-70" dirty="0">
                <a:latin typeface="Arial"/>
                <a:cs typeface="Arial"/>
              </a:rPr>
              <a:t>r</a:t>
            </a:r>
            <a:r>
              <a:rPr sz="2400" spc="-145" dirty="0">
                <a:latin typeface="Arial"/>
                <a:cs typeface="Arial"/>
              </a:rPr>
              <a:t>v</a:t>
            </a:r>
            <a:r>
              <a:rPr sz="2400" spc="-80" dirty="0">
                <a:latin typeface="Arial"/>
                <a:cs typeface="Arial"/>
              </a:rPr>
              <a:t>ed 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10" dirty="0">
                <a:latin typeface="Arial"/>
                <a:cs typeface="Arial"/>
              </a:rPr>
              <a:t>egi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0" dirty="0">
                <a:latin typeface="Arial"/>
                <a:cs typeface="Arial"/>
              </a:rPr>
              <a:t>/</a:t>
            </a:r>
            <a:r>
              <a:rPr sz="2400" spc="-85" dirty="0">
                <a:latin typeface="Arial"/>
                <a:cs typeface="Arial"/>
              </a:rPr>
              <a:t>ami</a:t>
            </a:r>
            <a:r>
              <a:rPr sz="2400" spc="-65" dirty="0">
                <a:latin typeface="Arial"/>
                <a:cs typeface="Arial"/>
              </a:rPr>
              <a:t>n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aci</a:t>
            </a:r>
            <a:r>
              <a:rPr sz="2400" spc="-50" dirty="0">
                <a:latin typeface="Arial"/>
                <a:cs typeface="Arial"/>
              </a:rPr>
              <a:t>d  </a:t>
            </a:r>
            <a:r>
              <a:rPr sz="2400" spc="-114" dirty="0">
                <a:latin typeface="Arial"/>
                <a:cs typeface="Arial"/>
              </a:rPr>
              <a:t>residues</a:t>
            </a:r>
            <a:endParaRPr sz="2400">
              <a:latin typeface="Arial"/>
              <a:cs typeface="Arial"/>
            </a:endParaRPr>
          </a:p>
          <a:p>
            <a:pPr marL="609600" marR="97155" indent="-170815">
              <a:lnSpc>
                <a:spcPct val="90100"/>
              </a:lnSpc>
              <a:spcBef>
                <a:spcPts val="409"/>
              </a:spcBef>
              <a:buChar char="•"/>
              <a:tabLst>
                <a:tab pos="609600" algn="l"/>
              </a:tabLst>
            </a:pPr>
            <a:r>
              <a:rPr sz="2400" spc="-70" dirty="0">
                <a:latin typeface="Arial"/>
                <a:cs typeface="Arial"/>
              </a:rPr>
              <a:t>Ind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25" dirty="0">
                <a:latin typeface="Arial"/>
                <a:cs typeface="Arial"/>
              </a:rPr>
              <a:t>c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-70" dirty="0">
                <a:latin typeface="Arial"/>
                <a:cs typeface="Arial"/>
              </a:rPr>
              <a:t>un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60" dirty="0">
                <a:latin typeface="Arial"/>
                <a:cs typeface="Arial"/>
              </a:rPr>
              <a:t>n</a:t>
            </a:r>
            <a:r>
              <a:rPr sz="2400" spc="-85" dirty="0">
                <a:latin typeface="Arial"/>
                <a:cs typeface="Arial"/>
              </a:rPr>
              <a:t>al</a:t>
            </a:r>
            <a:r>
              <a:rPr sz="2400" spc="-70" dirty="0">
                <a:latin typeface="Arial"/>
                <a:cs typeface="Arial"/>
              </a:rPr>
              <a:t>,  </a:t>
            </a:r>
            <a:r>
              <a:rPr sz="2400" spc="-295" dirty="0">
                <a:latin typeface="Arial"/>
                <a:cs typeface="Arial"/>
              </a:rPr>
              <a:t>s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ru</a:t>
            </a:r>
            <a:r>
              <a:rPr sz="2400" spc="-195" dirty="0">
                <a:latin typeface="Arial"/>
                <a:cs typeface="Arial"/>
              </a:rPr>
              <a:t>c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85" dirty="0">
                <a:latin typeface="Arial"/>
                <a:cs typeface="Arial"/>
              </a:rPr>
              <a:t>al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n</a:t>
            </a:r>
            <a:r>
              <a:rPr sz="2400" spc="-50" dirty="0">
                <a:latin typeface="Arial"/>
                <a:cs typeface="Arial"/>
              </a:rPr>
              <a:t>d  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50" dirty="0">
                <a:latin typeface="Arial"/>
                <a:cs typeface="Arial"/>
              </a:rPr>
              <a:t>v</a:t>
            </a:r>
            <a:r>
              <a:rPr sz="2400" spc="-45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60" dirty="0">
                <a:latin typeface="Arial"/>
                <a:cs typeface="Arial"/>
              </a:rPr>
              <a:t>u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60" dirty="0">
                <a:latin typeface="Arial"/>
                <a:cs typeface="Arial"/>
              </a:rPr>
              <a:t>n</a:t>
            </a:r>
            <a:r>
              <a:rPr sz="2400" spc="-90" dirty="0">
                <a:latin typeface="Arial"/>
                <a:cs typeface="Arial"/>
              </a:rPr>
              <a:t>ary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65" dirty="0">
                <a:latin typeface="Arial"/>
                <a:cs typeface="Arial"/>
              </a:rPr>
              <a:t>el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60" dirty="0">
                <a:latin typeface="Arial"/>
                <a:cs typeface="Arial"/>
              </a:rPr>
              <a:t>n</a:t>
            </a:r>
            <a:r>
              <a:rPr sz="2400" spc="-165" dirty="0">
                <a:latin typeface="Arial"/>
                <a:cs typeface="Arial"/>
              </a:rPr>
              <a:t>s</a:t>
            </a:r>
            <a:r>
              <a:rPr sz="2400" spc="-175" dirty="0">
                <a:latin typeface="Arial"/>
                <a:cs typeface="Arial"/>
              </a:rPr>
              <a:t>h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p</a:t>
            </a:r>
            <a:r>
              <a:rPr sz="2400" spc="-26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76600" y="1702436"/>
            <a:ext cx="7142480" cy="5155565"/>
            <a:chOff x="1752600" y="1702435"/>
            <a:chExt cx="7142480" cy="5155565"/>
          </a:xfrm>
        </p:grpSpPr>
        <p:sp>
          <p:nvSpPr>
            <p:cNvPr id="10" name="object 10"/>
            <p:cNvSpPr/>
            <p:nvPr/>
          </p:nvSpPr>
          <p:spPr>
            <a:xfrm>
              <a:off x="1766316" y="4363211"/>
              <a:ext cx="365760" cy="204470"/>
            </a:xfrm>
            <a:custGeom>
              <a:avLst/>
              <a:gdLst/>
              <a:ahLst/>
              <a:cxnLst/>
              <a:rect l="l" t="t" r="r" b="b"/>
              <a:pathLst>
                <a:path w="365760" h="204470">
                  <a:moveTo>
                    <a:pt x="0" y="204215"/>
                  </a:moveTo>
                  <a:lnTo>
                    <a:pt x="365760" y="204215"/>
                  </a:lnTo>
                  <a:lnTo>
                    <a:pt x="365760" y="0"/>
                  </a:lnTo>
                  <a:lnTo>
                    <a:pt x="0" y="0"/>
                  </a:lnTo>
                  <a:lnTo>
                    <a:pt x="0" y="204215"/>
                  </a:lnTo>
                  <a:close/>
                </a:path>
              </a:pathLst>
            </a:custGeom>
            <a:ln w="27432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0552" y="1702434"/>
              <a:ext cx="2740660" cy="2790190"/>
            </a:xfrm>
            <a:custGeom>
              <a:avLst/>
              <a:gdLst/>
              <a:ahLst/>
              <a:cxnLst/>
              <a:rect l="l" t="t" r="r" b="b"/>
              <a:pathLst>
                <a:path w="2740660" h="2790190">
                  <a:moveTo>
                    <a:pt x="2739517" y="2424811"/>
                  </a:moveTo>
                  <a:lnTo>
                    <a:pt x="2737993" y="2412111"/>
                  </a:lnTo>
                  <a:lnTo>
                    <a:pt x="74828" y="2745943"/>
                  </a:lnTo>
                  <a:lnTo>
                    <a:pt x="70866" y="2714371"/>
                  </a:lnTo>
                  <a:lnTo>
                    <a:pt x="0" y="2761742"/>
                  </a:lnTo>
                  <a:lnTo>
                    <a:pt x="80391" y="2790063"/>
                  </a:lnTo>
                  <a:lnTo>
                    <a:pt x="76619" y="2760091"/>
                  </a:lnTo>
                  <a:lnTo>
                    <a:pt x="76415" y="2758516"/>
                  </a:lnTo>
                  <a:lnTo>
                    <a:pt x="2739517" y="2424811"/>
                  </a:lnTo>
                  <a:close/>
                </a:path>
                <a:path w="2740660" h="2790190">
                  <a:moveTo>
                    <a:pt x="2740152" y="940689"/>
                  </a:moveTo>
                  <a:lnTo>
                    <a:pt x="159359" y="29908"/>
                  </a:lnTo>
                  <a:lnTo>
                    <a:pt x="160858" y="25654"/>
                  </a:lnTo>
                  <a:lnTo>
                    <a:pt x="169926" y="0"/>
                  </a:lnTo>
                  <a:lnTo>
                    <a:pt x="85344" y="10541"/>
                  </a:lnTo>
                  <a:lnTo>
                    <a:pt x="144526" y="71882"/>
                  </a:lnTo>
                  <a:lnTo>
                    <a:pt x="155092" y="41948"/>
                  </a:lnTo>
                  <a:lnTo>
                    <a:pt x="2735961" y="952627"/>
                  </a:lnTo>
                  <a:lnTo>
                    <a:pt x="2740152" y="940689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2848" y="6245358"/>
              <a:ext cx="6681978" cy="5859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5119" y="6211828"/>
              <a:ext cx="5377433" cy="64616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73424" y="6281928"/>
            <a:ext cx="6556375" cy="399468"/>
          </a:xfrm>
          <a:prstGeom prst="rect">
            <a:avLst/>
          </a:prstGeom>
          <a:solidFill>
            <a:srgbClr val="FFFFFF"/>
          </a:solidFill>
          <a:ln w="18288">
            <a:solidFill>
              <a:srgbClr val="4472C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spcBef>
                <a:spcPts val="235"/>
              </a:spcBef>
            </a:pPr>
            <a:r>
              <a:rPr sz="2400" spc="-315" dirty="0">
                <a:latin typeface="Arial"/>
                <a:cs typeface="Arial"/>
              </a:rPr>
              <a:t>U</a:t>
            </a:r>
            <a:r>
              <a:rPr sz="2400" spc="-325" dirty="0">
                <a:latin typeface="Arial"/>
                <a:cs typeface="Arial"/>
              </a:rPr>
              <a:t>R</a:t>
            </a:r>
            <a:r>
              <a:rPr sz="2400" spc="-330" dirty="0">
                <a:latin typeface="Arial"/>
                <a:cs typeface="Arial"/>
              </a:rPr>
              <a:t>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40" dirty="0">
                <a:latin typeface="Arial"/>
                <a:cs typeface="Arial"/>
              </a:rPr>
              <a:t>gn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60" dirty="0">
                <a:latin typeface="Arial"/>
                <a:cs typeface="Arial"/>
              </a:rPr>
              <a:t>es</a:t>
            </a:r>
            <a:r>
              <a:rPr sz="2400" spc="-155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s</a:t>
            </a:r>
            <a:r>
              <a:rPr sz="2400" spc="-29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v</a:t>
            </a:r>
            <a:r>
              <a:rPr sz="2400" spc="-110" dirty="0">
                <a:latin typeface="Arial"/>
                <a:cs typeface="Arial"/>
              </a:rPr>
              <a:t>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7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24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y</a:t>
            </a:r>
            <a:r>
              <a:rPr sz="2400" spc="-26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F9E4E6F3-B0FD-014B-9D79-FF0720EBB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44456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7629" y="1064209"/>
            <a:ext cx="5514975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3300" spc="-600" dirty="0">
                <a:latin typeface="Arial"/>
                <a:cs typeface="Arial"/>
              </a:rPr>
              <a:t>E</a:t>
            </a:r>
            <a:r>
              <a:rPr sz="3300" spc="-335" dirty="0">
                <a:latin typeface="Arial"/>
                <a:cs typeface="Arial"/>
              </a:rPr>
              <a:t>x</a:t>
            </a:r>
            <a:r>
              <a:rPr sz="3300" spc="-155" dirty="0">
                <a:latin typeface="Arial"/>
                <a:cs typeface="Arial"/>
              </a:rPr>
              <a:t>amp</a:t>
            </a:r>
            <a:r>
              <a:rPr sz="3300" spc="-70" dirty="0">
                <a:latin typeface="Arial"/>
                <a:cs typeface="Arial"/>
              </a:rPr>
              <a:t>l</a:t>
            </a:r>
            <a:r>
              <a:rPr sz="3300" spc="-200" dirty="0">
                <a:latin typeface="Arial"/>
                <a:cs typeface="Arial"/>
              </a:rPr>
              <a:t>e</a:t>
            </a:r>
            <a:r>
              <a:rPr sz="3300" spc="-204" dirty="0">
                <a:latin typeface="Arial"/>
                <a:cs typeface="Arial"/>
              </a:rPr>
              <a:t> </a:t>
            </a:r>
            <a:r>
              <a:rPr sz="3300" spc="-105" dirty="0">
                <a:latin typeface="Arial"/>
                <a:cs typeface="Arial"/>
              </a:rPr>
              <a:t>4:</a:t>
            </a:r>
            <a:r>
              <a:rPr sz="3300" spc="-180" dirty="0">
                <a:latin typeface="Arial"/>
                <a:cs typeface="Arial"/>
              </a:rPr>
              <a:t> </a:t>
            </a:r>
            <a:r>
              <a:rPr sz="3300" spc="-335" dirty="0">
                <a:latin typeface="Arial"/>
                <a:cs typeface="Arial"/>
              </a:rPr>
              <a:t>A</a:t>
            </a:r>
            <a:r>
              <a:rPr sz="3300" spc="-245" dirty="0">
                <a:latin typeface="Arial"/>
                <a:cs typeface="Arial"/>
              </a:rPr>
              <a:t>c</a:t>
            </a:r>
            <a:r>
              <a:rPr sz="3300" spc="-305" dirty="0">
                <a:latin typeface="Arial"/>
                <a:cs typeface="Arial"/>
              </a:rPr>
              <a:t>ces</a:t>
            </a:r>
            <a:r>
              <a:rPr sz="3300" spc="-315" dirty="0">
                <a:latin typeface="Arial"/>
                <a:cs typeface="Arial"/>
              </a:rPr>
              <a:t>s</a:t>
            </a:r>
            <a:r>
              <a:rPr sz="3300" spc="-20" dirty="0">
                <a:latin typeface="Arial"/>
                <a:cs typeface="Arial"/>
              </a:rPr>
              <a:t>i</a:t>
            </a:r>
            <a:r>
              <a:rPr sz="3300" spc="-200" dirty="0">
                <a:latin typeface="Arial"/>
                <a:cs typeface="Arial"/>
              </a:rPr>
              <a:t>ng</a:t>
            </a:r>
            <a:r>
              <a:rPr sz="3300" spc="-240" dirty="0">
                <a:latin typeface="Arial"/>
                <a:cs typeface="Arial"/>
              </a:rPr>
              <a:t> </a:t>
            </a:r>
            <a:r>
              <a:rPr sz="3300" spc="-45" dirty="0">
                <a:latin typeface="Arial"/>
                <a:cs typeface="Arial"/>
              </a:rPr>
              <a:t>p</a:t>
            </a:r>
            <a:r>
              <a:rPr sz="3300" spc="-90" dirty="0">
                <a:latin typeface="Arial"/>
                <a:cs typeface="Arial"/>
              </a:rPr>
              <a:t>r</a:t>
            </a:r>
            <a:r>
              <a:rPr sz="3300" spc="35" dirty="0">
                <a:latin typeface="Arial"/>
                <a:cs typeface="Arial"/>
              </a:rPr>
              <a:t>o</a:t>
            </a:r>
            <a:r>
              <a:rPr sz="3300" spc="-15" dirty="0">
                <a:latin typeface="Arial"/>
                <a:cs typeface="Arial"/>
              </a:rPr>
              <a:t>t</a:t>
            </a:r>
            <a:r>
              <a:rPr sz="3300" spc="-170" dirty="0">
                <a:latin typeface="Arial"/>
                <a:cs typeface="Arial"/>
              </a:rPr>
              <a:t>eom</a:t>
            </a:r>
            <a:r>
              <a:rPr sz="3300" spc="-160" dirty="0">
                <a:latin typeface="Arial"/>
                <a:cs typeface="Arial"/>
              </a:rPr>
              <a:t>e</a:t>
            </a:r>
            <a:r>
              <a:rPr sz="3300" spc="-370" dirty="0">
                <a:latin typeface="Arial"/>
                <a:cs typeface="Arial"/>
              </a:rPr>
              <a:t>s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480" y="1982095"/>
            <a:ext cx="2789537" cy="32342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6511" y="2688335"/>
            <a:ext cx="4946457" cy="1889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97736" y="5346192"/>
            <a:ext cx="8900160" cy="457175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spcBef>
                <a:spcPts val="204"/>
              </a:spcBef>
            </a:pPr>
            <a:r>
              <a:rPr sz="2800" spc="-130" dirty="0">
                <a:latin typeface="Arial"/>
                <a:cs typeface="Arial"/>
              </a:rPr>
              <a:t>Proteomes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can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be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accessed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via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main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UniProt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homepage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1677839C-2B4A-6C49-A404-B36AFDEF2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2" y="6451498"/>
            <a:ext cx="58039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spc="-20" dirty="0">
                <a:solidFill>
                  <a:srgbClr val="888888"/>
                </a:solidFill>
                <a:latin typeface="Arial"/>
                <a:cs typeface="Arial"/>
              </a:rPr>
              <a:t>10/15/2020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2016" y="1659853"/>
            <a:ext cx="5183001" cy="46202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02423" y="1984248"/>
            <a:ext cx="3337560" cy="3862070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45770" marR="145415" indent="-354330">
              <a:spcBef>
                <a:spcPts val="250"/>
              </a:spcBef>
              <a:buClr>
                <a:srgbClr val="4472C4"/>
              </a:buClr>
              <a:buSzPct val="120000"/>
              <a:buChar char="•"/>
              <a:tabLst>
                <a:tab pos="445770" algn="l"/>
                <a:tab pos="446405" algn="l"/>
              </a:tabLst>
            </a:pPr>
            <a:r>
              <a:rPr sz="2000" spc="-185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55" dirty="0">
                <a:latin typeface="Arial"/>
                <a:cs typeface="Arial"/>
              </a:rPr>
              <a:t>teome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co</a:t>
            </a:r>
            <a:r>
              <a:rPr sz="2000" spc="-90" dirty="0">
                <a:latin typeface="Arial"/>
                <a:cs typeface="Arial"/>
              </a:rPr>
              <a:t>n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30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110" dirty="0">
                <a:latin typeface="Arial"/>
                <a:cs typeface="Arial"/>
              </a:rPr>
              <a:t>t  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</a:t>
            </a:r>
            <a:r>
              <a:rPr sz="2000" spc="30" dirty="0">
                <a:latin typeface="Arial"/>
                <a:cs typeface="Arial"/>
              </a:rPr>
              <a:t>ro</a:t>
            </a:r>
            <a:r>
              <a:rPr sz="2000" spc="20" dirty="0">
                <a:latin typeface="Arial"/>
                <a:cs typeface="Arial"/>
              </a:rPr>
              <a:t>t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70" dirty="0">
                <a:latin typeface="Arial"/>
                <a:cs typeface="Arial"/>
              </a:rPr>
              <a:t>o</a:t>
            </a:r>
            <a:r>
              <a:rPr sz="2000" spc="-55" dirty="0">
                <a:latin typeface="Arial"/>
                <a:cs typeface="Arial"/>
              </a:rPr>
              <a:t>u</a:t>
            </a:r>
            <a:r>
              <a:rPr sz="2000" spc="-45" dirty="0">
                <a:latin typeface="Arial"/>
                <a:cs typeface="Arial"/>
              </a:rPr>
              <a:t>ght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b</a:t>
            </a:r>
            <a:r>
              <a:rPr sz="2000" spc="-80" dirty="0">
                <a:latin typeface="Arial"/>
                <a:cs typeface="Arial"/>
              </a:rPr>
              <a:t>e  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05" dirty="0">
                <a:latin typeface="Arial"/>
                <a:cs typeface="Arial"/>
              </a:rPr>
              <a:t>xp</a:t>
            </a:r>
            <a:r>
              <a:rPr sz="2000" spc="-35" dirty="0">
                <a:latin typeface="Arial"/>
                <a:cs typeface="Arial"/>
              </a:rPr>
              <a:t>r</a:t>
            </a:r>
            <a:r>
              <a:rPr sz="2000" spc="-70" dirty="0">
                <a:latin typeface="Arial"/>
                <a:cs typeface="Arial"/>
              </a:rPr>
              <a:t>e</a:t>
            </a:r>
            <a:r>
              <a:rPr sz="2000" spc="-240" dirty="0">
                <a:latin typeface="Arial"/>
                <a:cs typeface="Arial"/>
              </a:rPr>
              <a:t>ss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70" dirty="0">
                <a:latin typeface="Arial"/>
                <a:cs typeface="Arial"/>
              </a:rPr>
              <a:t>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b</a:t>
            </a:r>
            <a:r>
              <a:rPr sz="2000" spc="-100" dirty="0">
                <a:latin typeface="Arial"/>
                <a:cs typeface="Arial"/>
              </a:rPr>
              <a:t>y</a:t>
            </a:r>
            <a:r>
              <a:rPr sz="2000" spc="-114" dirty="0">
                <a:latin typeface="Arial"/>
                <a:cs typeface="Arial"/>
              </a:rPr>
              <a:t> an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</a:t>
            </a:r>
            <a:r>
              <a:rPr sz="2000" spc="-90" dirty="0">
                <a:latin typeface="Arial"/>
                <a:cs typeface="Arial"/>
              </a:rPr>
              <a:t>rga</a:t>
            </a:r>
            <a:r>
              <a:rPr sz="2000" spc="-95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85" dirty="0">
                <a:latin typeface="Arial"/>
                <a:cs typeface="Arial"/>
              </a:rPr>
              <a:t>m</a:t>
            </a:r>
            <a:r>
              <a:rPr sz="2000" spc="-5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45770" marR="593725" indent="-354330">
              <a:spcBef>
                <a:spcPts val="1085"/>
              </a:spcBef>
              <a:buClr>
                <a:srgbClr val="4472C4"/>
              </a:buClr>
              <a:buSzPct val="120000"/>
              <a:buChar char="•"/>
              <a:tabLst>
                <a:tab pos="445770" algn="l"/>
                <a:tab pos="446405" algn="l"/>
              </a:tabLst>
            </a:pPr>
            <a:r>
              <a:rPr sz="2000" spc="-110" dirty="0">
                <a:latin typeface="Arial"/>
                <a:cs typeface="Arial"/>
              </a:rPr>
              <a:t>Pr</a:t>
            </a:r>
            <a:r>
              <a:rPr sz="2000" spc="-120" dirty="0">
                <a:latin typeface="Arial"/>
                <a:cs typeface="Arial"/>
              </a:rPr>
              <a:t>o</a:t>
            </a:r>
            <a:r>
              <a:rPr sz="2000" spc="-55" dirty="0">
                <a:latin typeface="Arial"/>
                <a:cs typeface="Arial"/>
              </a:rPr>
              <a:t>teom</a:t>
            </a:r>
            <a:r>
              <a:rPr sz="2000" spc="-70" dirty="0">
                <a:latin typeface="Arial"/>
                <a:cs typeface="Arial"/>
              </a:rPr>
              <a:t>e</a:t>
            </a:r>
            <a:r>
              <a:rPr sz="2000" spc="-225" dirty="0">
                <a:latin typeface="Arial"/>
                <a:cs typeface="Arial"/>
              </a:rPr>
              <a:t>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f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25" dirty="0">
                <a:latin typeface="Arial"/>
                <a:cs typeface="Arial"/>
              </a:rPr>
              <a:t>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65" dirty="0">
                <a:latin typeface="Arial"/>
                <a:cs typeface="Arial"/>
              </a:rPr>
              <a:t>p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75" dirty="0">
                <a:latin typeface="Arial"/>
                <a:cs typeface="Arial"/>
              </a:rPr>
              <a:t>ci</a:t>
            </a:r>
            <a:r>
              <a:rPr sz="2000" spc="-140" dirty="0">
                <a:latin typeface="Arial"/>
                <a:cs typeface="Arial"/>
              </a:rPr>
              <a:t>e</a:t>
            </a:r>
            <a:r>
              <a:rPr sz="2000" spc="-160" dirty="0">
                <a:latin typeface="Arial"/>
                <a:cs typeface="Arial"/>
              </a:rPr>
              <a:t>s  </a:t>
            </a:r>
            <a:r>
              <a:rPr sz="2000" spc="5" dirty="0">
                <a:latin typeface="Arial"/>
                <a:cs typeface="Arial"/>
              </a:rPr>
              <a:t>with </a:t>
            </a:r>
            <a:r>
              <a:rPr sz="2000" spc="-60" dirty="0">
                <a:latin typeface="Arial"/>
                <a:cs typeface="Arial"/>
              </a:rPr>
              <a:t>completely 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35" dirty="0">
                <a:latin typeface="Arial"/>
                <a:cs typeface="Arial"/>
              </a:rPr>
              <a:t>s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qu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n</a:t>
            </a:r>
            <a:r>
              <a:rPr sz="2000" spc="-135" dirty="0">
                <a:latin typeface="Arial"/>
                <a:cs typeface="Arial"/>
              </a:rPr>
              <a:t>c</a:t>
            </a:r>
            <a:r>
              <a:rPr sz="2000" spc="-16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g</a:t>
            </a:r>
            <a:r>
              <a:rPr sz="2000" spc="-165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n</a:t>
            </a:r>
            <a:r>
              <a:rPr sz="2000" spc="-100" dirty="0">
                <a:latin typeface="Arial"/>
                <a:cs typeface="Arial"/>
              </a:rPr>
              <a:t>om</a:t>
            </a:r>
            <a:r>
              <a:rPr sz="2000" spc="-90" dirty="0">
                <a:latin typeface="Arial"/>
                <a:cs typeface="Arial"/>
              </a:rPr>
              <a:t>e</a:t>
            </a:r>
            <a:r>
              <a:rPr sz="2000" spc="-22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445770" indent="-354330">
              <a:spcBef>
                <a:spcPts val="1080"/>
              </a:spcBef>
              <a:buClr>
                <a:srgbClr val="4472C4"/>
              </a:buClr>
              <a:buSzPct val="120000"/>
              <a:buChar char="•"/>
              <a:tabLst>
                <a:tab pos="445770" algn="l"/>
                <a:tab pos="446405" algn="l"/>
              </a:tabLst>
            </a:pPr>
            <a:r>
              <a:rPr sz="2000" spc="-180" dirty="0">
                <a:latin typeface="Arial"/>
                <a:cs typeface="Arial"/>
              </a:rPr>
              <a:t>U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qu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d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60" dirty="0">
                <a:latin typeface="Arial"/>
                <a:cs typeface="Arial"/>
              </a:rPr>
              <a:t>ti</a:t>
            </a:r>
            <a:r>
              <a:rPr sz="2000" spc="30" dirty="0">
                <a:latin typeface="Arial"/>
                <a:cs typeface="Arial"/>
              </a:rPr>
              <a:t>f</a:t>
            </a:r>
            <a:r>
              <a:rPr sz="2000" spc="15" dirty="0">
                <a:latin typeface="Arial"/>
                <a:cs typeface="Arial"/>
              </a:rPr>
              <a:t>i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100" dirty="0">
                <a:latin typeface="Arial"/>
                <a:cs typeface="Arial"/>
              </a:rPr>
              <a:t>rs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(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-100" dirty="0">
                <a:latin typeface="Arial"/>
                <a:cs typeface="Arial"/>
              </a:rPr>
              <a:t>.g.</a:t>
            </a:r>
            <a:endParaRPr sz="2000">
              <a:latin typeface="Arial"/>
              <a:cs typeface="Arial"/>
            </a:endParaRPr>
          </a:p>
          <a:p>
            <a:pPr marL="445770"/>
            <a:r>
              <a:rPr sz="2000" spc="-125" dirty="0">
                <a:latin typeface="Arial"/>
                <a:cs typeface="Arial"/>
              </a:rPr>
              <a:t>UP000002518)</a:t>
            </a:r>
            <a:endParaRPr sz="2000">
              <a:latin typeface="Arial"/>
              <a:cs typeface="Arial"/>
            </a:endParaRPr>
          </a:p>
          <a:p>
            <a:pPr marL="445770" marR="201295" indent="-354330">
              <a:spcBef>
                <a:spcPts val="1085"/>
              </a:spcBef>
              <a:buClr>
                <a:srgbClr val="4472C4"/>
              </a:buClr>
              <a:buSzPct val="120000"/>
              <a:buChar char="•"/>
              <a:tabLst>
                <a:tab pos="445770" algn="l"/>
                <a:tab pos="446405" algn="l"/>
              </a:tabLst>
            </a:pPr>
            <a:r>
              <a:rPr sz="2000" spc="-110" dirty="0">
                <a:latin typeface="Arial"/>
                <a:cs typeface="Arial"/>
              </a:rPr>
              <a:t>Pr</a:t>
            </a:r>
            <a:r>
              <a:rPr sz="2000" spc="-12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tei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qu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140" dirty="0">
                <a:latin typeface="Arial"/>
                <a:cs typeface="Arial"/>
              </a:rPr>
              <a:t>ce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n</a:t>
            </a:r>
            <a:r>
              <a:rPr sz="2000" spc="-45" dirty="0">
                <a:latin typeface="Arial"/>
                <a:cs typeface="Arial"/>
              </a:rPr>
              <a:t>d  </a:t>
            </a:r>
            <a:r>
              <a:rPr sz="2000" spc="40" dirty="0">
                <a:latin typeface="Arial"/>
                <a:cs typeface="Arial"/>
              </a:rPr>
              <a:t>f</a:t>
            </a:r>
            <a:r>
              <a:rPr sz="2000" spc="-65" dirty="0">
                <a:latin typeface="Arial"/>
                <a:cs typeface="Arial"/>
              </a:rPr>
              <a:t>un</a:t>
            </a:r>
            <a:r>
              <a:rPr sz="2000" spc="-15" dirty="0">
                <a:latin typeface="Arial"/>
                <a:cs typeface="Arial"/>
              </a:rPr>
              <a:t>cti</a:t>
            </a:r>
            <a:r>
              <a:rPr sz="2000" spc="-65" dirty="0">
                <a:latin typeface="Arial"/>
                <a:cs typeface="Arial"/>
              </a:rPr>
              <a:t>on</a:t>
            </a:r>
            <a:r>
              <a:rPr sz="2000" spc="-75" dirty="0">
                <a:latin typeface="Arial"/>
                <a:cs typeface="Arial"/>
              </a:rPr>
              <a:t>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40" dirty="0">
                <a:latin typeface="Arial"/>
                <a:cs typeface="Arial"/>
              </a:rPr>
              <a:t>f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45" dirty="0">
                <a:latin typeface="Arial"/>
                <a:cs typeface="Arial"/>
              </a:rPr>
              <a:t>m</a:t>
            </a:r>
            <a:r>
              <a:rPr sz="2000" spc="-35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70" dirty="0">
                <a:latin typeface="Arial"/>
                <a:cs typeface="Arial"/>
              </a:rPr>
              <a:t>o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f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25" dirty="0">
                <a:latin typeface="Arial"/>
                <a:cs typeface="Arial"/>
              </a:rPr>
              <a:t>r  </a:t>
            </a:r>
            <a:r>
              <a:rPr sz="2000" spc="-160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</a:t>
            </a:r>
            <a:r>
              <a:rPr sz="2000" spc="-110" dirty="0">
                <a:latin typeface="Arial"/>
                <a:cs typeface="Arial"/>
              </a:rPr>
              <a:t>arge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v</a:t>
            </a:r>
            <a:r>
              <a:rPr sz="2000" spc="-65" dirty="0">
                <a:latin typeface="Arial"/>
                <a:cs typeface="Arial"/>
              </a:rPr>
              <a:t>ar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ty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50" dirty="0">
                <a:latin typeface="Arial"/>
                <a:cs typeface="Arial"/>
              </a:rPr>
              <a:t>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spec</a:t>
            </a:r>
            <a:r>
              <a:rPr sz="2000" spc="-65" dirty="0">
                <a:latin typeface="Arial"/>
                <a:cs typeface="Arial"/>
              </a:rPr>
              <a:t>i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5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0757" y="722198"/>
            <a:ext cx="847407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40" dirty="0">
                <a:latin typeface="Arial"/>
                <a:cs typeface="Arial"/>
              </a:rPr>
              <a:t>Uniprot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has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over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160,000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proteomes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representing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species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belonging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spc="25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four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super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kingdoms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Eukaryota,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Bacteria,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Archaea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Virus.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CB8C930-C679-7842-83FD-F84F81CBD6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766" y="9650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4893" y="706374"/>
            <a:ext cx="7729220" cy="965008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</a:pPr>
            <a:r>
              <a:rPr sz="3200" spc="-240" dirty="0">
                <a:latin typeface="Arial"/>
                <a:cs typeface="Arial"/>
              </a:rPr>
              <a:t>Example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5: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Using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UniProt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to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85" dirty="0">
                <a:latin typeface="Arial"/>
                <a:cs typeface="Arial"/>
              </a:rPr>
              <a:t>access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29" dirty="0">
                <a:latin typeface="Arial"/>
                <a:cs typeface="Arial"/>
              </a:rPr>
              <a:t>disease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and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</a:t>
            </a:r>
            <a:r>
              <a:rPr sz="3200" spc="-120" dirty="0">
                <a:latin typeface="Arial"/>
                <a:cs typeface="Arial"/>
              </a:rPr>
              <a:t>u</a:t>
            </a:r>
            <a:r>
              <a:rPr sz="3200" spc="114" dirty="0">
                <a:latin typeface="Arial"/>
                <a:cs typeface="Arial"/>
              </a:rPr>
              <a:t>t</a:t>
            </a:r>
            <a:r>
              <a:rPr sz="3200" spc="-280" dirty="0">
                <a:latin typeface="Arial"/>
                <a:cs typeface="Arial"/>
              </a:rPr>
              <a:t>a</a:t>
            </a:r>
            <a:r>
              <a:rPr sz="3200" spc="-305" dirty="0">
                <a:latin typeface="Arial"/>
                <a:cs typeface="Arial"/>
              </a:rPr>
              <a:t>g</a:t>
            </a:r>
            <a:r>
              <a:rPr sz="3200" spc="-210" dirty="0">
                <a:latin typeface="Arial"/>
                <a:cs typeface="Arial"/>
              </a:rPr>
              <a:t>enes</a:t>
            </a:r>
            <a:r>
              <a:rPr sz="3200" spc="-105" dirty="0">
                <a:latin typeface="Arial"/>
                <a:cs typeface="Arial"/>
              </a:rPr>
              <a:t>i</a:t>
            </a:r>
            <a:r>
              <a:rPr sz="3200" spc="-365" dirty="0">
                <a:latin typeface="Arial"/>
                <a:cs typeface="Arial"/>
              </a:rPr>
              <a:t>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d</a:t>
            </a:r>
            <a:r>
              <a:rPr sz="3200" spc="-225" dirty="0">
                <a:latin typeface="Arial"/>
                <a:cs typeface="Arial"/>
              </a:rPr>
              <a:t>a</a:t>
            </a:r>
            <a:r>
              <a:rPr sz="3200" spc="114" dirty="0">
                <a:latin typeface="Arial"/>
                <a:cs typeface="Arial"/>
              </a:rPr>
              <a:t>t</a:t>
            </a:r>
            <a:r>
              <a:rPr sz="3200" spc="-280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30679" y="1956817"/>
            <a:ext cx="8928100" cy="3819525"/>
            <a:chOff x="106679" y="1956816"/>
            <a:chExt cx="8928100" cy="3819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1956816"/>
              <a:ext cx="8927592" cy="38191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67100" y="4299204"/>
              <a:ext cx="954405" cy="283845"/>
            </a:xfrm>
            <a:custGeom>
              <a:avLst/>
              <a:gdLst/>
              <a:ahLst/>
              <a:cxnLst/>
              <a:rect l="l" t="t" r="r" b="b"/>
              <a:pathLst>
                <a:path w="954404" h="283845">
                  <a:moveTo>
                    <a:pt x="0" y="47244"/>
                  </a:moveTo>
                  <a:lnTo>
                    <a:pt x="3720" y="28878"/>
                  </a:lnTo>
                  <a:lnTo>
                    <a:pt x="13858" y="13858"/>
                  </a:lnTo>
                  <a:lnTo>
                    <a:pt x="28878" y="3720"/>
                  </a:lnTo>
                  <a:lnTo>
                    <a:pt x="47244" y="0"/>
                  </a:lnTo>
                  <a:lnTo>
                    <a:pt x="906779" y="0"/>
                  </a:lnTo>
                  <a:lnTo>
                    <a:pt x="925145" y="3720"/>
                  </a:lnTo>
                  <a:lnTo>
                    <a:pt x="940165" y="13858"/>
                  </a:lnTo>
                  <a:lnTo>
                    <a:pt x="950303" y="28878"/>
                  </a:lnTo>
                  <a:lnTo>
                    <a:pt x="954024" y="47244"/>
                  </a:lnTo>
                  <a:lnTo>
                    <a:pt x="954024" y="236220"/>
                  </a:lnTo>
                  <a:lnTo>
                    <a:pt x="950303" y="254585"/>
                  </a:lnTo>
                  <a:lnTo>
                    <a:pt x="940165" y="269605"/>
                  </a:lnTo>
                  <a:lnTo>
                    <a:pt x="925145" y="279743"/>
                  </a:lnTo>
                  <a:lnTo>
                    <a:pt x="906779" y="283464"/>
                  </a:lnTo>
                  <a:lnTo>
                    <a:pt x="47244" y="283464"/>
                  </a:lnTo>
                  <a:lnTo>
                    <a:pt x="28878" y="279743"/>
                  </a:lnTo>
                  <a:lnTo>
                    <a:pt x="13858" y="269605"/>
                  </a:lnTo>
                  <a:lnTo>
                    <a:pt x="3720" y="254585"/>
                  </a:lnTo>
                  <a:lnTo>
                    <a:pt x="0" y="236220"/>
                  </a:lnTo>
                  <a:lnTo>
                    <a:pt x="0" y="47244"/>
                  </a:lnTo>
                  <a:close/>
                </a:path>
              </a:pathLst>
            </a:custGeom>
            <a:ln w="396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7776" y="4797552"/>
            <a:ext cx="4508500" cy="768158"/>
          </a:xfrm>
          <a:prstGeom prst="rect">
            <a:avLst/>
          </a:prstGeom>
          <a:solidFill>
            <a:srgbClr val="FFFFFF"/>
          </a:solidFill>
          <a:ln w="18288">
            <a:solidFill>
              <a:srgbClr val="0070C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3980" marR="158750">
              <a:spcBef>
                <a:spcPts val="229"/>
              </a:spcBef>
            </a:pPr>
            <a:r>
              <a:rPr sz="2400" spc="-355" dirty="0">
                <a:latin typeface="Arial"/>
                <a:cs typeface="Arial"/>
              </a:rPr>
              <a:t>S</a:t>
            </a:r>
            <a:r>
              <a:rPr sz="2400" spc="-295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75" dirty="0">
                <a:latin typeface="Arial"/>
                <a:cs typeface="Arial"/>
              </a:rPr>
              <a:t>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</a:t>
            </a:r>
            <a:r>
              <a:rPr sz="2400" spc="-175" dirty="0">
                <a:latin typeface="Arial"/>
                <a:cs typeface="Arial"/>
              </a:rPr>
              <a:t>p</a:t>
            </a:r>
            <a:r>
              <a:rPr sz="2400" spc="-105" dirty="0">
                <a:latin typeface="Arial"/>
                <a:cs typeface="Arial"/>
              </a:rPr>
              <a:t>eci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90" dirty="0">
                <a:latin typeface="Arial"/>
                <a:cs typeface="Arial"/>
              </a:rPr>
              <a:t>c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04" dirty="0">
                <a:latin typeface="Arial"/>
                <a:cs typeface="Arial"/>
              </a:rPr>
              <a:t>seas</a:t>
            </a:r>
            <a:r>
              <a:rPr sz="2400" spc="-210" dirty="0">
                <a:latin typeface="Arial"/>
                <a:cs typeface="Arial"/>
              </a:rPr>
              <a:t>e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175" dirty="0">
                <a:latin typeface="Arial"/>
                <a:cs typeface="Arial"/>
              </a:rPr>
              <a:t>s</a:t>
            </a:r>
            <a:r>
              <a:rPr sz="2400" spc="-7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140" dirty="0">
                <a:latin typeface="Arial"/>
                <a:cs typeface="Arial"/>
              </a:rPr>
              <a:t>g 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15" dirty="0">
                <a:latin typeface="Arial"/>
                <a:cs typeface="Arial"/>
              </a:rPr>
              <a:t>sease</a:t>
            </a:r>
            <a:r>
              <a:rPr sz="2400" spc="-200" dirty="0">
                <a:latin typeface="Arial"/>
                <a:cs typeface="Arial"/>
              </a:rPr>
              <a:t>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130" dirty="0">
                <a:latin typeface="Arial"/>
                <a:cs typeface="Arial"/>
              </a:rPr>
              <a:t>ab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</a:t>
            </a:r>
            <a:r>
              <a:rPr sz="2400" spc="-110" dirty="0">
                <a:latin typeface="Arial"/>
                <a:cs typeface="Arial"/>
              </a:rPr>
              <a:t>om</a:t>
            </a:r>
            <a:r>
              <a:rPr sz="2400" spc="-80" dirty="0">
                <a:latin typeface="Arial"/>
                <a:cs typeface="Arial"/>
              </a:rPr>
              <a:t>e</a:t>
            </a:r>
            <a:r>
              <a:rPr sz="2400" spc="-70" dirty="0">
                <a:latin typeface="Arial"/>
                <a:cs typeface="Arial"/>
              </a:rPr>
              <a:t>p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225" dirty="0">
                <a:latin typeface="Arial"/>
                <a:cs typeface="Arial"/>
              </a:rPr>
              <a:t>g</a:t>
            </a:r>
            <a:r>
              <a:rPr sz="2400" spc="-14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8112" y="4581144"/>
            <a:ext cx="367665" cy="541020"/>
          </a:xfrm>
          <a:custGeom>
            <a:avLst/>
            <a:gdLst/>
            <a:ahLst/>
            <a:cxnLst/>
            <a:rect l="l" t="t" r="r" b="b"/>
            <a:pathLst>
              <a:path w="367664" h="541020">
                <a:moveTo>
                  <a:pt x="47851" y="59648"/>
                </a:moveTo>
                <a:lnTo>
                  <a:pt x="37365" y="66716"/>
                </a:lnTo>
                <a:lnTo>
                  <a:pt x="356997" y="540511"/>
                </a:lnTo>
                <a:lnTo>
                  <a:pt x="367538" y="533399"/>
                </a:lnTo>
                <a:lnTo>
                  <a:pt x="47851" y="59648"/>
                </a:lnTo>
                <a:close/>
              </a:path>
              <a:path w="367664" h="541020">
                <a:moveTo>
                  <a:pt x="0" y="0"/>
                </a:moveTo>
                <a:lnTo>
                  <a:pt x="11049" y="84454"/>
                </a:lnTo>
                <a:lnTo>
                  <a:pt x="37365" y="66716"/>
                </a:lnTo>
                <a:lnTo>
                  <a:pt x="30225" y="56133"/>
                </a:lnTo>
                <a:lnTo>
                  <a:pt x="40766" y="49148"/>
                </a:lnTo>
                <a:lnTo>
                  <a:pt x="63428" y="49148"/>
                </a:lnTo>
                <a:lnTo>
                  <a:pt x="74167" y="41909"/>
                </a:lnTo>
                <a:lnTo>
                  <a:pt x="0" y="0"/>
                </a:lnTo>
                <a:close/>
              </a:path>
              <a:path w="367664" h="541020">
                <a:moveTo>
                  <a:pt x="40766" y="49148"/>
                </a:moveTo>
                <a:lnTo>
                  <a:pt x="30225" y="56133"/>
                </a:lnTo>
                <a:lnTo>
                  <a:pt x="37365" y="66716"/>
                </a:lnTo>
                <a:lnTo>
                  <a:pt x="47851" y="59648"/>
                </a:lnTo>
                <a:lnTo>
                  <a:pt x="40766" y="49148"/>
                </a:lnTo>
                <a:close/>
              </a:path>
              <a:path w="367664" h="541020">
                <a:moveTo>
                  <a:pt x="63428" y="49148"/>
                </a:moveTo>
                <a:lnTo>
                  <a:pt x="40766" y="49148"/>
                </a:lnTo>
                <a:lnTo>
                  <a:pt x="47851" y="59648"/>
                </a:lnTo>
                <a:lnTo>
                  <a:pt x="63428" y="49148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9618D89E-4FFF-644D-9DC4-B8FC0EC3A4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912" y="235062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1554" y="1338072"/>
            <a:ext cx="9156700" cy="4941570"/>
            <a:chOff x="-12446" y="1338072"/>
            <a:chExt cx="9156700" cy="4941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38072"/>
              <a:ext cx="9144000" cy="48737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" y="4341876"/>
              <a:ext cx="4239895" cy="1923414"/>
            </a:xfrm>
            <a:custGeom>
              <a:avLst/>
              <a:gdLst/>
              <a:ahLst/>
              <a:cxnLst/>
              <a:rect l="l" t="t" r="r" b="b"/>
              <a:pathLst>
                <a:path w="4239895" h="1923414">
                  <a:moveTo>
                    <a:pt x="0" y="262890"/>
                  </a:moveTo>
                  <a:lnTo>
                    <a:pt x="2217" y="251894"/>
                  </a:lnTo>
                  <a:lnTo>
                    <a:pt x="8265" y="242935"/>
                  </a:lnTo>
                  <a:lnTo>
                    <a:pt x="17236" y="236904"/>
                  </a:lnTo>
                  <a:lnTo>
                    <a:pt x="28220" y="234696"/>
                  </a:lnTo>
                  <a:lnTo>
                    <a:pt x="1431798" y="234696"/>
                  </a:lnTo>
                  <a:lnTo>
                    <a:pt x="1442793" y="236904"/>
                  </a:lnTo>
                  <a:lnTo>
                    <a:pt x="1451752" y="242935"/>
                  </a:lnTo>
                  <a:lnTo>
                    <a:pt x="1457783" y="251894"/>
                  </a:lnTo>
                  <a:lnTo>
                    <a:pt x="1459992" y="262890"/>
                  </a:lnTo>
                  <a:lnTo>
                    <a:pt x="1459992" y="529590"/>
                  </a:lnTo>
                  <a:lnTo>
                    <a:pt x="1457783" y="540585"/>
                  </a:lnTo>
                  <a:lnTo>
                    <a:pt x="1451752" y="549544"/>
                  </a:lnTo>
                  <a:lnTo>
                    <a:pt x="1442793" y="555575"/>
                  </a:lnTo>
                  <a:lnTo>
                    <a:pt x="1431798" y="557784"/>
                  </a:lnTo>
                  <a:lnTo>
                    <a:pt x="28220" y="557784"/>
                  </a:lnTo>
                  <a:lnTo>
                    <a:pt x="17236" y="555575"/>
                  </a:lnTo>
                  <a:lnTo>
                    <a:pt x="8265" y="549544"/>
                  </a:lnTo>
                  <a:lnTo>
                    <a:pt x="2217" y="540585"/>
                  </a:lnTo>
                  <a:lnTo>
                    <a:pt x="0" y="529590"/>
                  </a:lnTo>
                  <a:lnTo>
                    <a:pt x="0" y="262890"/>
                  </a:lnTo>
                  <a:close/>
                </a:path>
                <a:path w="4239895" h="1923414">
                  <a:moveTo>
                    <a:pt x="1566672" y="28193"/>
                  </a:moveTo>
                  <a:lnTo>
                    <a:pt x="1568880" y="17198"/>
                  </a:lnTo>
                  <a:lnTo>
                    <a:pt x="1574911" y="8239"/>
                  </a:lnTo>
                  <a:lnTo>
                    <a:pt x="1583870" y="2208"/>
                  </a:lnTo>
                  <a:lnTo>
                    <a:pt x="1594866" y="0"/>
                  </a:lnTo>
                  <a:lnTo>
                    <a:pt x="4211574" y="0"/>
                  </a:lnTo>
                  <a:lnTo>
                    <a:pt x="4222569" y="2208"/>
                  </a:lnTo>
                  <a:lnTo>
                    <a:pt x="4231528" y="8239"/>
                  </a:lnTo>
                  <a:lnTo>
                    <a:pt x="4237559" y="17198"/>
                  </a:lnTo>
                  <a:lnTo>
                    <a:pt x="4239768" y="28193"/>
                  </a:lnTo>
                  <a:lnTo>
                    <a:pt x="4239768" y="294894"/>
                  </a:lnTo>
                  <a:lnTo>
                    <a:pt x="4237559" y="305889"/>
                  </a:lnTo>
                  <a:lnTo>
                    <a:pt x="4231528" y="314848"/>
                  </a:lnTo>
                  <a:lnTo>
                    <a:pt x="4222569" y="320879"/>
                  </a:lnTo>
                  <a:lnTo>
                    <a:pt x="4211574" y="323088"/>
                  </a:lnTo>
                  <a:lnTo>
                    <a:pt x="1594866" y="323088"/>
                  </a:lnTo>
                  <a:lnTo>
                    <a:pt x="1583870" y="320879"/>
                  </a:lnTo>
                  <a:lnTo>
                    <a:pt x="1574911" y="314848"/>
                  </a:lnTo>
                  <a:lnTo>
                    <a:pt x="1568880" y="305889"/>
                  </a:lnTo>
                  <a:lnTo>
                    <a:pt x="1566672" y="294894"/>
                  </a:lnTo>
                  <a:lnTo>
                    <a:pt x="1566672" y="28193"/>
                  </a:lnTo>
                  <a:close/>
                </a:path>
                <a:path w="4239895" h="1923414">
                  <a:moveTo>
                    <a:pt x="1566672" y="1725777"/>
                  </a:moveTo>
                  <a:lnTo>
                    <a:pt x="1568164" y="1718420"/>
                  </a:lnTo>
                  <a:lnTo>
                    <a:pt x="1572228" y="1712414"/>
                  </a:lnTo>
                  <a:lnTo>
                    <a:pt x="1578244" y="1708364"/>
                  </a:lnTo>
                  <a:lnTo>
                    <a:pt x="1585595" y="1706880"/>
                  </a:lnTo>
                  <a:lnTo>
                    <a:pt x="2879725" y="1706880"/>
                  </a:lnTo>
                  <a:lnTo>
                    <a:pt x="2887075" y="1708364"/>
                  </a:lnTo>
                  <a:lnTo>
                    <a:pt x="2893091" y="1712414"/>
                  </a:lnTo>
                  <a:lnTo>
                    <a:pt x="2897155" y="1718420"/>
                  </a:lnTo>
                  <a:lnTo>
                    <a:pt x="2898648" y="1725777"/>
                  </a:lnTo>
                  <a:lnTo>
                    <a:pt x="2898648" y="1904390"/>
                  </a:lnTo>
                  <a:lnTo>
                    <a:pt x="2897155" y="1911747"/>
                  </a:lnTo>
                  <a:lnTo>
                    <a:pt x="2893091" y="1917753"/>
                  </a:lnTo>
                  <a:lnTo>
                    <a:pt x="2887075" y="1921803"/>
                  </a:lnTo>
                  <a:lnTo>
                    <a:pt x="2879725" y="1923288"/>
                  </a:lnTo>
                  <a:lnTo>
                    <a:pt x="1585595" y="1923288"/>
                  </a:lnTo>
                  <a:lnTo>
                    <a:pt x="1578244" y="1921803"/>
                  </a:lnTo>
                  <a:lnTo>
                    <a:pt x="1572228" y="1917753"/>
                  </a:lnTo>
                  <a:lnTo>
                    <a:pt x="1568164" y="1911747"/>
                  </a:lnTo>
                  <a:lnTo>
                    <a:pt x="1566672" y="1904390"/>
                  </a:lnTo>
                  <a:lnTo>
                    <a:pt x="1566672" y="1725777"/>
                  </a:lnTo>
                  <a:close/>
                </a:path>
              </a:pathLst>
            </a:custGeom>
            <a:ln w="27432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67272" y="4739640"/>
            <a:ext cx="3584575" cy="770082"/>
          </a:xfrm>
          <a:prstGeom prst="rect">
            <a:avLst/>
          </a:prstGeom>
          <a:solidFill>
            <a:srgbClr val="FFFFFF"/>
          </a:solidFill>
          <a:ln w="18288">
            <a:solidFill>
              <a:srgbClr val="4472C4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3345">
              <a:spcBef>
                <a:spcPts val="244"/>
              </a:spcBef>
            </a:pPr>
            <a:r>
              <a:rPr sz="2400" spc="-125" dirty="0">
                <a:latin typeface="Arial"/>
                <a:cs typeface="Arial"/>
              </a:rPr>
              <a:t>Hu</a:t>
            </a:r>
            <a:r>
              <a:rPr sz="2400" spc="-150" dirty="0">
                <a:latin typeface="Arial"/>
                <a:cs typeface="Arial"/>
              </a:rPr>
              <a:t>m</a:t>
            </a:r>
            <a:r>
              <a:rPr sz="2400" spc="-130" dirty="0">
                <a:latin typeface="Arial"/>
                <a:cs typeface="Arial"/>
              </a:rPr>
              <a:t>an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00" dirty="0">
                <a:latin typeface="Arial"/>
                <a:cs typeface="Arial"/>
              </a:rPr>
              <a:t>sea</a:t>
            </a:r>
            <a:r>
              <a:rPr sz="2400" spc="-195" dirty="0">
                <a:latin typeface="Arial"/>
                <a:cs typeface="Arial"/>
              </a:rPr>
              <a:t>s</a:t>
            </a:r>
            <a:r>
              <a:rPr sz="2400" spc="-215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204" dirty="0">
                <a:latin typeface="Arial"/>
                <a:cs typeface="Arial"/>
              </a:rPr>
              <a:t>a</a:t>
            </a:r>
            <a:r>
              <a:rPr sz="2400" spc="125" dirty="0">
                <a:latin typeface="Arial"/>
                <a:cs typeface="Arial"/>
              </a:rPr>
              <a:t>t</a:t>
            </a:r>
            <a:r>
              <a:rPr sz="2400" spc="-185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c</a:t>
            </a:r>
            <a:r>
              <a:rPr sz="2400" spc="-130" dirty="0">
                <a:latin typeface="Arial"/>
                <a:cs typeface="Arial"/>
              </a:rPr>
              <a:t>an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b</a:t>
            </a:r>
            <a:r>
              <a:rPr sz="2400" spc="-14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93345"/>
            <a:r>
              <a:rPr sz="2400" spc="-195" dirty="0">
                <a:latin typeface="Arial"/>
                <a:cs typeface="Arial"/>
              </a:rPr>
              <a:t>access</a:t>
            </a:r>
            <a:r>
              <a:rPr sz="2400" spc="-204" dirty="0">
                <a:latin typeface="Arial"/>
                <a:cs typeface="Arial"/>
              </a:rPr>
              <a:t>e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hu</a:t>
            </a:r>
            <a:r>
              <a:rPr sz="2400" spc="-165" dirty="0">
                <a:latin typeface="Arial"/>
                <a:cs typeface="Arial"/>
              </a:rPr>
              <a:t>m</a:t>
            </a:r>
            <a:r>
              <a:rPr sz="2400" spc="-105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3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spc="-204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22648" y="4494529"/>
            <a:ext cx="1948180" cy="1676400"/>
          </a:xfrm>
          <a:custGeom>
            <a:avLst/>
            <a:gdLst/>
            <a:ahLst/>
            <a:cxnLst/>
            <a:rect l="l" t="t" r="r" b="b"/>
            <a:pathLst>
              <a:path w="1948179" h="1676400">
                <a:moveTo>
                  <a:pt x="1947799" y="241046"/>
                </a:moveTo>
                <a:lnTo>
                  <a:pt x="1414246" y="29565"/>
                </a:lnTo>
                <a:lnTo>
                  <a:pt x="1416088" y="24892"/>
                </a:lnTo>
                <a:lnTo>
                  <a:pt x="1425956" y="0"/>
                </a:lnTo>
                <a:lnTo>
                  <a:pt x="1341120" y="7366"/>
                </a:lnTo>
                <a:lnTo>
                  <a:pt x="1397889" y="70866"/>
                </a:lnTo>
                <a:lnTo>
                  <a:pt x="1409560" y="41389"/>
                </a:lnTo>
                <a:lnTo>
                  <a:pt x="1943100" y="252857"/>
                </a:lnTo>
                <a:lnTo>
                  <a:pt x="1947799" y="241046"/>
                </a:lnTo>
                <a:close/>
              </a:path>
              <a:path w="1948179" h="1676400">
                <a:moveTo>
                  <a:pt x="1948053" y="1083310"/>
                </a:moveTo>
                <a:lnTo>
                  <a:pt x="1944497" y="1071118"/>
                </a:lnTo>
                <a:lnTo>
                  <a:pt x="71120" y="1633499"/>
                </a:lnTo>
                <a:lnTo>
                  <a:pt x="61976" y="1603095"/>
                </a:lnTo>
                <a:lnTo>
                  <a:pt x="0" y="1661502"/>
                </a:lnTo>
                <a:lnTo>
                  <a:pt x="83947" y="1676082"/>
                </a:lnTo>
                <a:lnTo>
                  <a:pt x="75882" y="1649323"/>
                </a:lnTo>
                <a:lnTo>
                  <a:pt x="74790" y="1645678"/>
                </a:lnTo>
                <a:lnTo>
                  <a:pt x="1948053" y="108331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BAB29F44-8CFA-9346-AEDD-2384A9C32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2913" y="777240"/>
            <a:ext cx="8101965" cy="1067600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 marR="560705" algn="just">
              <a:lnSpc>
                <a:spcPct val="90000"/>
              </a:lnSpc>
              <a:spcBef>
                <a:spcPts val="225"/>
              </a:spcBef>
            </a:pPr>
            <a:r>
              <a:rPr sz="2500" spc="-65" dirty="0">
                <a:latin typeface="Arial"/>
                <a:cs typeface="Arial"/>
              </a:rPr>
              <a:t>Disruption </a:t>
            </a:r>
            <a:r>
              <a:rPr sz="2500" spc="-75" dirty="0">
                <a:latin typeface="Arial"/>
                <a:cs typeface="Arial"/>
              </a:rPr>
              <a:t>phenotype </a:t>
            </a:r>
            <a:r>
              <a:rPr sz="2500" spc="-110" dirty="0">
                <a:latin typeface="Arial"/>
                <a:cs typeface="Arial"/>
              </a:rPr>
              <a:t>sections </a:t>
            </a:r>
            <a:r>
              <a:rPr sz="2500" spc="-35" dirty="0">
                <a:latin typeface="Arial"/>
                <a:cs typeface="Arial"/>
              </a:rPr>
              <a:t>in </a:t>
            </a:r>
            <a:r>
              <a:rPr sz="2500" spc="-75" dirty="0">
                <a:latin typeface="Arial"/>
                <a:cs typeface="Arial"/>
              </a:rPr>
              <a:t>model </a:t>
            </a:r>
            <a:r>
              <a:rPr sz="2500" spc="-120" dirty="0">
                <a:latin typeface="Arial"/>
                <a:cs typeface="Arial"/>
              </a:rPr>
              <a:t>organism </a:t>
            </a:r>
            <a:r>
              <a:rPr sz="2500" spc="-70" dirty="0">
                <a:latin typeface="Arial"/>
                <a:cs typeface="Arial"/>
              </a:rPr>
              <a:t>entries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110" dirty="0">
                <a:latin typeface="Arial"/>
                <a:cs typeface="Arial"/>
              </a:rPr>
              <a:t>describe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phenotypes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in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null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-70" dirty="0">
                <a:latin typeface="Arial"/>
                <a:cs typeface="Arial"/>
              </a:rPr>
              <a:t>mutants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and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phenotypes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that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arise </a:t>
            </a:r>
            <a:r>
              <a:rPr sz="2500" spc="-235" dirty="0">
                <a:latin typeface="Arial"/>
                <a:cs typeface="Arial"/>
              </a:rPr>
              <a:t>as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195" dirty="0">
                <a:latin typeface="Arial"/>
                <a:cs typeface="Arial"/>
              </a:rPr>
              <a:t>a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result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of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225" dirty="0">
                <a:latin typeface="Arial"/>
                <a:cs typeface="Arial"/>
              </a:rPr>
              <a:t>RNAi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or</a:t>
            </a:r>
            <a:r>
              <a:rPr sz="2500" spc="-15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morpholino</a:t>
            </a:r>
            <a:r>
              <a:rPr sz="2500" spc="-165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knockdown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33729" y="2164079"/>
            <a:ext cx="8757285" cy="2637790"/>
            <a:chOff x="109728" y="2164079"/>
            <a:chExt cx="8757285" cy="2637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2164079"/>
              <a:ext cx="8756904" cy="26372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832" y="2691383"/>
              <a:ext cx="7175500" cy="619125"/>
            </a:xfrm>
            <a:custGeom>
              <a:avLst/>
              <a:gdLst/>
              <a:ahLst/>
              <a:cxnLst/>
              <a:rect l="l" t="t" r="r" b="b"/>
              <a:pathLst>
                <a:path w="7175500" h="619125">
                  <a:moveTo>
                    <a:pt x="0" y="26924"/>
                  </a:moveTo>
                  <a:lnTo>
                    <a:pt x="2115" y="16448"/>
                  </a:lnTo>
                  <a:lnTo>
                    <a:pt x="7885" y="7889"/>
                  </a:lnTo>
                  <a:lnTo>
                    <a:pt x="16443" y="2117"/>
                  </a:lnTo>
                  <a:lnTo>
                    <a:pt x="26924" y="0"/>
                  </a:lnTo>
                  <a:lnTo>
                    <a:pt x="3051556" y="0"/>
                  </a:lnTo>
                  <a:lnTo>
                    <a:pt x="3062031" y="2117"/>
                  </a:lnTo>
                  <a:lnTo>
                    <a:pt x="3070590" y="7889"/>
                  </a:lnTo>
                  <a:lnTo>
                    <a:pt x="3076362" y="16448"/>
                  </a:lnTo>
                  <a:lnTo>
                    <a:pt x="3078480" y="26924"/>
                  </a:lnTo>
                  <a:lnTo>
                    <a:pt x="3078480" y="134619"/>
                  </a:lnTo>
                  <a:lnTo>
                    <a:pt x="3076362" y="145095"/>
                  </a:lnTo>
                  <a:lnTo>
                    <a:pt x="3070590" y="153654"/>
                  </a:lnTo>
                  <a:lnTo>
                    <a:pt x="3062031" y="159426"/>
                  </a:lnTo>
                  <a:lnTo>
                    <a:pt x="3051556" y="161543"/>
                  </a:lnTo>
                  <a:lnTo>
                    <a:pt x="26924" y="161543"/>
                  </a:lnTo>
                  <a:lnTo>
                    <a:pt x="16443" y="159426"/>
                  </a:lnTo>
                  <a:lnTo>
                    <a:pt x="7885" y="153654"/>
                  </a:lnTo>
                  <a:lnTo>
                    <a:pt x="2115" y="145095"/>
                  </a:lnTo>
                  <a:lnTo>
                    <a:pt x="0" y="134619"/>
                  </a:lnTo>
                  <a:lnTo>
                    <a:pt x="0" y="26924"/>
                  </a:lnTo>
                  <a:close/>
                </a:path>
                <a:path w="7175500" h="619125">
                  <a:moveTo>
                    <a:pt x="3136392" y="26924"/>
                  </a:moveTo>
                  <a:lnTo>
                    <a:pt x="3138509" y="16448"/>
                  </a:lnTo>
                  <a:lnTo>
                    <a:pt x="3144281" y="7889"/>
                  </a:lnTo>
                  <a:lnTo>
                    <a:pt x="3152840" y="2117"/>
                  </a:lnTo>
                  <a:lnTo>
                    <a:pt x="3163316" y="0"/>
                  </a:lnTo>
                  <a:lnTo>
                    <a:pt x="4584700" y="0"/>
                  </a:lnTo>
                  <a:lnTo>
                    <a:pt x="4595175" y="2117"/>
                  </a:lnTo>
                  <a:lnTo>
                    <a:pt x="4603734" y="7889"/>
                  </a:lnTo>
                  <a:lnTo>
                    <a:pt x="4609506" y="16448"/>
                  </a:lnTo>
                  <a:lnTo>
                    <a:pt x="4611623" y="26924"/>
                  </a:lnTo>
                  <a:lnTo>
                    <a:pt x="4611623" y="134619"/>
                  </a:lnTo>
                  <a:lnTo>
                    <a:pt x="4609506" y="145095"/>
                  </a:lnTo>
                  <a:lnTo>
                    <a:pt x="4603734" y="153654"/>
                  </a:lnTo>
                  <a:lnTo>
                    <a:pt x="4595175" y="159426"/>
                  </a:lnTo>
                  <a:lnTo>
                    <a:pt x="4584700" y="161543"/>
                  </a:lnTo>
                  <a:lnTo>
                    <a:pt x="3163316" y="161543"/>
                  </a:lnTo>
                  <a:lnTo>
                    <a:pt x="3152840" y="159426"/>
                  </a:lnTo>
                  <a:lnTo>
                    <a:pt x="3144281" y="153654"/>
                  </a:lnTo>
                  <a:lnTo>
                    <a:pt x="3138509" y="145095"/>
                  </a:lnTo>
                  <a:lnTo>
                    <a:pt x="3136392" y="134619"/>
                  </a:lnTo>
                  <a:lnTo>
                    <a:pt x="3136392" y="26924"/>
                  </a:lnTo>
                  <a:close/>
                </a:path>
                <a:path w="7175500" h="619125">
                  <a:moveTo>
                    <a:pt x="4258056" y="484124"/>
                  </a:moveTo>
                  <a:lnTo>
                    <a:pt x="4260173" y="473648"/>
                  </a:lnTo>
                  <a:lnTo>
                    <a:pt x="4265945" y="465089"/>
                  </a:lnTo>
                  <a:lnTo>
                    <a:pt x="4274504" y="459317"/>
                  </a:lnTo>
                  <a:lnTo>
                    <a:pt x="4284980" y="457200"/>
                  </a:lnTo>
                  <a:lnTo>
                    <a:pt x="7148068" y="457200"/>
                  </a:lnTo>
                  <a:lnTo>
                    <a:pt x="7158543" y="459317"/>
                  </a:lnTo>
                  <a:lnTo>
                    <a:pt x="7167102" y="465089"/>
                  </a:lnTo>
                  <a:lnTo>
                    <a:pt x="7172874" y="473648"/>
                  </a:lnTo>
                  <a:lnTo>
                    <a:pt x="7174992" y="484124"/>
                  </a:lnTo>
                  <a:lnTo>
                    <a:pt x="7174992" y="591819"/>
                  </a:lnTo>
                  <a:lnTo>
                    <a:pt x="7172874" y="602295"/>
                  </a:lnTo>
                  <a:lnTo>
                    <a:pt x="7167102" y="610854"/>
                  </a:lnTo>
                  <a:lnTo>
                    <a:pt x="7158543" y="616626"/>
                  </a:lnTo>
                  <a:lnTo>
                    <a:pt x="7148068" y="618743"/>
                  </a:lnTo>
                  <a:lnTo>
                    <a:pt x="4284980" y="618743"/>
                  </a:lnTo>
                  <a:lnTo>
                    <a:pt x="4274504" y="616626"/>
                  </a:lnTo>
                  <a:lnTo>
                    <a:pt x="4265945" y="610854"/>
                  </a:lnTo>
                  <a:lnTo>
                    <a:pt x="4260173" y="602295"/>
                  </a:lnTo>
                  <a:lnTo>
                    <a:pt x="4258056" y="591819"/>
                  </a:lnTo>
                  <a:lnTo>
                    <a:pt x="4258056" y="484124"/>
                  </a:lnTo>
                  <a:close/>
                </a:path>
              </a:pathLst>
            </a:custGeom>
            <a:ln w="18288">
              <a:solidFill>
                <a:srgbClr val="4472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3745" y="3575303"/>
            <a:ext cx="3438525" cy="1136208"/>
          </a:xfrm>
          <a:prstGeom prst="rect">
            <a:avLst/>
          </a:prstGeom>
          <a:solidFill>
            <a:srgbClr val="FFFFFF"/>
          </a:solidFill>
          <a:ln w="18288">
            <a:solidFill>
              <a:srgbClr val="4472C4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075" marR="232410">
              <a:spcBef>
                <a:spcPts val="220"/>
              </a:spcBef>
            </a:pPr>
            <a:r>
              <a:rPr sz="2400" spc="-240" dirty="0">
                <a:latin typeface="Arial"/>
                <a:cs typeface="Arial"/>
              </a:rPr>
              <a:t>P</a:t>
            </a:r>
            <a:r>
              <a:rPr sz="2400" spc="-185" dirty="0">
                <a:latin typeface="Arial"/>
                <a:cs typeface="Arial"/>
              </a:rPr>
              <a:t>h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40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t</a:t>
            </a:r>
            <a:r>
              <a:rPr sz="2400" spc="-110" dirty="0">
                <a:latin typeface="Arial"/>
                <a:cs typeface="Arial"/>
              </a:rPr>
              <a:t>ype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60" dirty="0">
                <a:latin typeface="Arial"/>
                <a:cs typeface="Arial"/>
              </a:rPr>
              <a:t>es</a:t>
            </a:r>
            <a:r>
              <a:rPr sz="2400" spc="-155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35" dirty="0">
                <a:latin typeface="Arial"/>
                <a:cs typeface="Arial"/>
              </a:rPr>
              <a:t>single/double/multiple 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mutations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2489" y="4690871"/>
            <a:ext cx="3331845" cy="1941830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3980" marR="123825">
              <a:spcBef>
                <a:spcPts val="244"/>
              </a:spcBef>
            </a:pPr>
            <a:r>
              <a:rPr sz="2400" spc="-240" dirty="0">
                <a:latin typeface="Arial"/>
                <a:cs typeface="Arial"/>
              </a:rPr>
              <a:t>P</a:t>
            </a:r>
            <a:r>
              <a:rPr sz="2400" spc="-185" dirty="0">
                <a:latin typeface="Arial"/>
                <a:cs typeface="Arial"/>
              </a:rPr>
              <a:t>h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40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t</a:t>
            </a:r>
            <a:r>
              <a:rPr sz="2400" spc="-110" dirty="0">
                <a:latin typeface="Arial"/>
                <a:cs typeface="Arial"/>
              </a:rPr>
              <a:t>ype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60" dirty="0">
                <a:latin typeface="Arial"/>
                <a:cs typeface="Arial"/>
              </a:rPr>
              <a:t>es</a:t>
            </a:r>
            <a:r>
              <a:rPr sz="2400" spc="-155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440" dirty="0">
                <a:latin typeface="Arial"/>
                <a:cs typeface="Arial"/>
              </a:rPr>
              <a:t>R</a:t>
            </a:r>
            <a:r>
              <a:rPr sz="2400" spc="-180" dirty="0">
                <a:latin typeface="Arial"/>
                <a:cs typeface="Arial"/>
              </a:rPr>
              <a:t>N</a:t>
            </a:r>
            <a:r>
              <a:rPr sz="2400" spc="-100" dirty="0">
                <a:latin typeface="Arial"/>
                <a:cs typeface="Arial"/>
              </a:rPr>
              <a:t>Ai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mo</a:t>
            </a:r>
            <a:r>
              <a:rPr sz="2400" spc="-20" dirty="0">
                <a:latin typeface="Arial"/>
                <a:cs typeface="Arial"/>
              </a:rPr>
              <a:t>r</a:t>
            </a:r>
            <a:r>
              <a:rPr sz="2400" spc="-70" dirty="0">
                <a:latin typeface="Arial"/>
                <a:cs typeface="Arial"/>
              </a:rPr>
              <a:t>ph</a:t>
            </a:r>
            <a:r>
              <a:rPr sz="2400" spc="-45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65" dirty="0">
                <a:latin typeface="Arial"/>
                <a:cs typeface="Arial"/>
              </a:rPr>
              <a:t>n</a:t>
            </a:r>
            <a:r>
              <a:rPr sz="2400" spc="-50" dirty="0">
                <a:latin typeface="Arial"/>
                <a:cs typeface="Arial"/>
              </a:rPr>
              <a:t>o  </a:t>
            </a:r>
            <a:r>
              <a:rPr sz="2400" spc="-125" dirty="0">
                <a:latin typeface="Arial"/>
                <a:cs typeface="Arial"/>
              </a:rPr>
              <a:t>k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130" dirty="0">
                <a:latin typeface="Arial"/>
                <a:cs typeface="Arial"/>
              </a:rPr>
              <a:t>oc</a:t>
            </a:r>
            <a:r>
              <a:rPr sz="2400" spc="-204" dirty="0">
                <a:latin typeface="Arial"/>
                <a:cs typeface="Arial"/>
              </a:rPr>
              <a:t>k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65" dirty="0">
                <a:latin typeface="Arial"/>
                <a:cs typeface="Arial"/>
              </a:rPr>
              <a:t>ow</a:t>
            </a:r>
            <a:r>
              <a:rPr sz="2400" spc="-50" dirty="0">
                <a:latin typeface="Arial"/>
                <a:cs typeface="Arial"/>
              </a:rPr>
              <a:t>n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nd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25" dirty="0">
                <a:latin typeface="Arial"/>
                <a:cs typeface="Arial"/>
              </a:rPr>
              <a:t>c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140" dirty="0">
                <a:latin typeface="Arial"/>
                <a:cs typeface="Arial"/>
              </a:rPr>
              <a:t>g  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135" dirty="0">
                <a:latin typeface="Arial"/>
                <a:cs typeface="Arial"/>
              </a:rPr>
              <a:t>e</a:t>
            </a:r>
            <a:r>
              <a:rPr sz="2400" spc="-155" dirty="0">
                <a:latin typeface="Arial"/>
                <a:cs typeface="Arial"/>
              </a:rPr>
              <a:t>v</a:t>
            </a:r>
            <a:r>
              <a:rPr sz="2400" spc="-65" dirty="0">
                <a:latin typeface="Arial"/>
                <a:cs typeface="Arial"/>
              </a:rPr>
              <a:t>elo</a:t>
            </a:r>
            <a:r>
              <a:rPr sz="2400" spc="-70" dirty="0">
                <a:latin typeface="Arial"/>
                <a:cs typeface="Arial"/>
              </a:rPr>
              <a:t>p</a:t>
            </a:r>
            <a:r>
              <a:rPr sz="2400" spc="-105" dirty="0">
                <a:latin typeface="Arial"/>
                <a:cs typeface="Arial"/>
              </a:rPr>
              <a:t>me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85" dirty="0">
                <a:latin typeface="Arial"/>
                <a:cs typeface="Arial"/>
              </a:rPr>
              <a:t>al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95" dirty="0">
                <a:latin typeface="Arial"/>
                <a:cs typeface="Arial"/>
              </a:rPr>
              <a:t>s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225" dirty="0">
                <a:latin typeface="Arial"/>
                <a:cs typeface="Arial"/>
              </a:rPr>
              <a:t>g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65" dirty="0">
                <a:latin typeface="Arial"/>
                <a:cs typeface="Arial"/>
              </a:rPr>
              <a:t>f  </a:t>
            </a:r>
            <a:r>
              <a:rPr sz="2400" spc="-90" dirty="0">
                <a:latin typeface="Arial"/>
                <a:cs typeface="Arial"/>
              </a:rPr>
              <a:t>applicable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42844" y="2852927"/>
            <a:ext cx="5093970" cy="1842770"/>
          </a:xfrm>
          <a:custGeom>
            <a:avLst/>
            <a:gdLst/>
            <a:ahLst/>
            <a:cxnLst/>
            <a:rect l="l" t="t" r="r" b="b"/>
            <a:pathLst>
              <a:path w="5093970" h="1842770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722757"/>
                </a:lnTo>
                <a:lnTo>
                  <a:pt x="44450" y="722757"/>
                </a:lnTo>
                <a:lnTo>
                  <a:pt x="44450" y="76200"/>
                </a:lnTo>
                <a:lnTo>
                  <a:pt x="76200" y="76200"/>
                </a:lnTo>
                <a:close/>
              </a:path>
              <a:path w="5093970" h="1842770">
                <a:moveTo>
                  <a:pt x="2208276" y="77851"/>
                </a:moveTo>
                <a:lnTo>
                  <a:pt x="2201710" y="63119"/>
                </a:lnTo>
                <a:lnTo>
                  <a:pt x="2173605" y="0"/>
                </a:lnTo>
                <a:lnTo>
                  <a:pt x="2132203" y="74422"/>
                </a:lnTo>
                <a:lnTo>
                  <a:pt x="2163889" y="75857"/>
                </a:lnTo>
                <a:lnTo>
                  <a:pt x="2134870" y="722503"/>
                </a:lnTo>
                <a:lnTo>
                  <a:pt x="2147570" y="723011"/>
                </a:lnTo>
                <a:lnTo>
                  <a:pt x="2176589" y="76428"/>
                </a:lnTo>
                <a:lnTo>
                  <a:pt x="2208276" y="77851"/>
                </a:lnTo>
                <a:close/>
              </a:path>
              <a:path w="5093970" h="1842770">
                <a:moveTo>
                  <a:pt x="5093970" y="1838579"/>
                </a:moveTo>
                <a:lnTo>
                  <a:pt x="4678807" y="527913"/>
                </a:lnTo>
                <a:lnTo>
                  <a:pt x="4709033" y="518287"/>
                </a:lnTo>
                <a:lnTo>
                  <a:pt x="4706683" y="515874"/>
                </a:lnTo>
                <a:lnTo>
                  <a:pt x="4649724" y="457200"/>
                </a:lnTo>
                <a:lnTo>
                  <a:pt x="4636389" y="541401"/>
                </a:lnTo>
                <a:lnTo>
                  <a:pt x="4666627" y="531787"/>
                </a:lnTo>
                <a:lnTo>
                  <a:pt x="5081778" y="1842389"/>
                </a:lnTo>
                <a:lnTo>
                  <a:pt x="5093970" y="1838579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2E76909C-DB94-CB4D-9A19-A4B33A75FA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629" y="16695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EEE2-89E3-DA41-9F9D-7AE526BD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UNIPROT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6343-86BE-1C41-9AFF-DEA4AEC1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539C3-7BC4-AA48-9C8A-ABD9CFB8908C}"/>
              </a:ext>
            </a:extLst>
          </p:cNvPr>
          <p:cNvSpPr/>
          <p:nvPr/>
        </p:nvSpPr>
        <p:spPr>
          <a:xfrm>
            <a:off x="304800" y="6019800"/>
            <a:ext cx="2514600" cy="682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D273C12-DE2A-D64C-B6CE-8731A8199C1D}"/>
              </a:ext>
            </a:extLst>
          </p:cNvPr>
          <p:cNvSpPr txBox="1"/>
          <p:nvPr/>
        </p:nvSpPr>
        <p:spPr>
          <a:xfrm>
            <a:off x="457200" y="1635633"/>
            <a:ext cx="8438515" cy="4783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79095">
              <a:lnSpc>
                <a:spcPct val="100000"/>
              </a:lnSpc>
              <a:spcBef>
                <a:spcPts val="105"/>
              </a:spcBef>
            </a:pPr>
            <a:r>
              <a:rPr sz="2800" spc="-90" dirty="0">
                <a:latin typeface="Arial"/>
                <a:cs typeface="Arial"/>
              </a:rPr>
              <a:t>UniProt </a:t>
            </a:r>
            <a:r>
              <a:rPr sz="2800" spc="-125" dirty="0">
                <a:latin typeface="Arial"/>
                <a:cs typeface="Arial"/>
              </a:rPr>
              <a:t>(Universal </a:t>
            </a:r>
            <a:r>
              <a:rPr sz="2800" spc="-85" dirty="0">
                <a:latin typeface="Arial"/>
                <a:cs typeface="Arial"/>
              </a:rPr>
              <a:t>Protein </a:t>
            </a:r>
            <a:r>
              <a:rPr sz="2800" spc="-170" dirty="0">
                <a:latin typeface="Arial"/>
                <a:cs typeface="Arial"/>
              </a:rPr>
              <a:t>Resource): </a:t>
            </a:r>
            <a:r>
              <a:rPr sz="2800" spc="-245" dirty="0">
                <a:latin typeface="Arial"/>
                <a:cs typeface="Arial"/>
              </a:rPr>
              <a:t>A </a:t>
            </a:r>
            <a:r>
              <a:rPr sz="2800" spc="-125" dirty="0">
                <a:latin typeface="Arial"/>
                <a:cs typeface="Arial"/>
              </a:rPr>
              <a:t>comprehensive,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high-quality </a:t>
            </a:r>
            <a:r>
              <a:rPr sz="2800" spc="-130" dirty="0">
                <a:latin typeface="Arial"/>
                <a:cs typeface="Arial"/>
              </a:rPr>
              <a:t>and </a:t>
            </a:r>
            <a:r>
              <a:rPr sz="2800" spc="-60" dirty="0">
                <a:latin typeface="Arial"/>
                <a:cs typeface="Arial"/>
              </a:rPr>
              <a:t>freely </a:t>
            </a:r>
            <a:r>
              <a:rPr sz="2800" spc="-165" dirty="0">
                <a:latin typeface="Arial"/>
                <a:cs typeface="Arial"/>
              </a:rPr>
              <a:t>accessible </a:t>
            </a:r>
            <a:r>
              <a:rPr sz="2800" spc="-130" dirty="0">
                <a:latin typeface="Arial"/>
                <a:cs typeface="Arial"/>
              </a:rPr>
              <a:t>resource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protein 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300" dirty="0">
                <a:latin typeface="Arial"/>
                <a:cs typeface="Arial"/>
              </a:rPr>
              <a:t>s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-135" dirty="0">
                <a:latin typeface="Arial"/>
                <a:cs typeface="Arial"/>
              </a:rPr>
              <a:t>q</a:t>
            </a:r>
            <a:r>
              <a:rPr sz="2800" spc="-130" dirty="0">
                <a:latin typeface="Arial"/>
                <a:cs typeface="Arial"/>
              </a:rPr>
              <a:t>u</a:t>
            </a:r>
            <a:r>
              <a:rPr sz="2800" spc="-140" dirty="0">
                <a:latin typeface="Arial"/>
                <a:cs typeface="Arial"/>
              </a:rPr>
              <a:t>e</a:t>
            </a:r>
            <a:r>
              <a:rPr sz="2800" spc="-165" dirty="0">
                <a:latin typeface="Arial"/>
                <a:cs typeface="Arial"/>
              </a:rPr>
              <a:t>n</a:t>
            </a:r>
            <a:r>
              <a:rPr sz="2800" spc="-160" dirty="0">
                <a:latin typeface="Arial"/>
                <a:cs typeface="Arial"/>
              </a:rPr>
              <a:t>c</a:t>
            </a:r>
            <a:r>
              <a:rPr sz="2800" spc="-165" dirty="0">
                <a:latin typeface="Arial"/>
                <a:cs typeface="Arial"/>
              </a:rPr>
              <a:t>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and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f</a:t>
            </a:r>
            <a:r>
              <a:rPr sz="2800" spc="-90" dirty="0">
                <a:latin typeface="Arial"/>
                <a:cs typeface="Arial"/>
              </a:rPr>
              <a:t>u</a:t>
            </a:r>
            <a:r>
              <a:rPr sz="2800" spc="-105" dirty="0">
                <a:latin typeface="Arial"/>
                <a:cs typeface="Arial"/>
              </a:rPr>
              <a:t>n</a:t>
            </a:r>
            <a:r>
              <a:rPr sz="2800" spc="-225" dirty="0">
                <a:latin typeface="Arial"/>
                <a:cs typeface="Arial"/>
              </a:rPr>
              <a:t>c</a:t>
            </a:r>
            <a:r>
              <a:rPr sz="2800" spc="90" dirty="0">
                <a:latin typeface="Arial"/>
                <a:cs typeface="Arial"/>
              </a:rPr>
              <a:t>ti</a:t>
            </a:r>
            <a:r>
              <a:rPr sz="2800" spc="-70" dirty="0">
                <a:latin typeface="Arial"/>
                <a:cs typeface="Arial"/>
              </a:rPr>
              <a:t>o</a:t>
            </a:r>
            <a:r>
              <a:rPr sz="2800" spc="-120" dirty="0">
                <a:latin typeface="Arial"/>
                <a:cs typeface="Arial"/>
              </a:rPr>
              <a:t>na</a:t>
            </a:r>
            <a:r>
              <a:rPr sz="2800" spc="-50" dirty="0">
                <a:latin typeface="Arial"/>
                <a:cs typeface="Arial"/>
              </a:rPr>
              <a:t>l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114" dirty="0">
                <a:latin typeface="Arial"/>
                <a:cs typeface="Arial"/>
              </a:rPr>
              <a:t>n</a:t>
            </a:r>
            <a:r>
              <a:rPr sz="2800" spc="35" dirty="0">
                <a:latin typeface="Arial"/>
                <a:cs typeface="Arial"/>
              </a:rPr>
              <a:t>f</a:t>
            </a:r>
            <a:r>
              <a:rPr sz="2800" spc="-75" dirty="0">
                <a:latin typeface="Arial"/>
                <a:cs typeface="Arial"/>
              </a:rPr>
              <a:t>o</a:t>
            </a:r>
            <a:r>
              <a:rPr sz="2800" spc="-90" dirty="0">
                <a:latin typeface="Arial"/>
                <a:cs typeface="Arial"/>
              </a:rPr>
              <a:t>rm</a:t>
            </a:r>
            <a:r>
              <a:rPr sz="2800" spc="-110" dirty="0">
                <a:latin typeface="Arial"/>
                <a:cs typeface="Arial"/>
              </a:rPr>
              <a:t>a</a:t>
            </a:r>
            <a:r>
              <a:rPr sz="2800" spc="90" dirty="0">
                <a:latin typeface="Arial"/>
                <a:cs typeface="Arial"/>
              </a:rPr>
              <a:t>ti</a:t>
            </a:r>
            <a:r>
              <a:rPr sz="2800" spc="-70" dirty="0">
                <a:latin typeface="Arial"/>
                <a:cs typeface="Arial"/>
              </a:rPr>
              <a:t>o</a:t>
            </a:r>
            <a:r>
              <a:rPr sz="2800" spc="-85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4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95" dirty="0">
                <a:latin typeface="Arial"/>
                <a:cs typeface="Arial"/>
              </a:rPr>
              <a:t>Primary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sequences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including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sequences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isoforms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disease</a:t>
            </a:r>
            <a:endParaRPr sz="2400" dirty="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variants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spc="-120" dirty="0">
                <a:latin typeface="Arial"/>
                <a:cs typeface="Arial"/>
              </a:rPr>
              <a:t>Physiological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protein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function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including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subcellular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location,</a:t>
            </a:r>
            <a:endParaRPr sz="2400" dirty="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70" dirty="0">
                <a:latin typeface="Arial"/>
                <a:cs typeface="Arial"/>
              </a:rPr>
              <a:t>involvement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pathways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reactions,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interactions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spc="-70" dirty="0">
                <a:latin typeface="Arial"/>
                <a:cs typeface="Arial"/>
              </a:rPr>
              <a:t>Structural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information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including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topology,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access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3D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structures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spc="-135" dirty="0">
                <a:latin typeface="Arial"/>
                <a:cs typeface="Arial"/>
              </a:rPr>
              <a:t>Data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analysis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tools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such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BLAST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multiple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alignment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 dirty="0">
              <a:latin typeface="Arial"/>
              <a:cs typeface="Arial"/>
            </a:endParaRPr>
          </a:p>
          <a:p>
            <a:pPr marL="5480050">
              <a:lnSpc>
                <a:spcPct val="100000"/>
              </a:lnSpc>
            </a:pPr>
            <a:r>
              <a:rPr sz="3200" spc="-95" dirty="0">
                <a:latin typeface="Arial"/>
                <a:cs typeface="Arial"/>
                <a:hlinkClick r:id="rId2"/>
              </a:rPr>
              <a:t>help@uniprot.org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1719E39D-BD1D-CE4E-BE4A-38E49D687F8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5113" y="5593883"/>
            <a:ext cx="2391284" cy="10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3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0357" y="1634566"/>
            <a:ext cx="6773545" cy="4480560"/>
            <a:chOff x="276356" y="1634566"/>
            <a:chExt cx="6773545" cy="4480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356" y="1634566"/>
              <a:ext cx="6773493" cy="44800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01824" y="4157472"/>
              <a:ext cx="1978660" cy="1271270"/>
            </a:xfrm>
            <a:custGeom>
              <a:avLst/>
              <a:gdLst/>
              <a:ahLst/>
              <a:cxnLst/>
              <a:rect l="l" t="t" r="r" b="b"/>
              <a:pathLst>
                <a:path w="1978660" h="1271270">
                  <a:moveTo>
                    <a:pt x="0" y="26923"/>
                  </a:moveTo>
                  <a:lnTo>
                    <a:pt x="2117" y="16448"/>
                  </a:lnTo>
                  <a:lnTo>
                    <a:pt x="7889" y="7889"/>
                  </a:lnTo>
                  <a:lnTo>
                    <a:pt x="16448" y="2117"/>
                  </a:lnTo>
                  <a:lnTo>
                    <a:pt x="26924" y="0"/>
                  </a:lnTo>
                  <a:lnTo>
                    <a:pt x="799083" y="0"/>
                  </a:lnTo>
                  <a:lnTo>
                    <a:pt x="809559" y="2117"/>
                  </a:lnTo>
                  <a:lnTo>
                    <a:pt x="818118" y="7889"/>
                  </a:lnTo>
                  <a:lnTo>
                    <a:pt x="823890" y="16448"/>
                  </a:lnTo>
                  <a:lnTo>
                    <a:pt x="826007" y="26923"/>
                  </a:lnTo>
                  <a:lnTo>
                    <a:pt x="826007" y="134619"/>
                  </a:lnTo>
                  <a:lnTo>
                    <a:pt x="823890" y="145095"/>
                  </a:lnTo>
                  <a:lnTo>
                    <a:pt x="818118" y="153654"/>
                  </a:lnTo>
                  <a:lnTo>
                    <a:pt x="809559" y="159426"/>
                  </a:lnTo>
                  <a:lnTo>
                    <a:pt x="799083" y="161544"/>
                  </a:lnTo>
                  <a:lnTo>
                    <a:pt x="26924" y="161544"/>
                  </a:lnTo>
                  <a:lnTo>
                    <a:pt x="16448" y="159426"/>
                  </a:lnTo>
                  <a:lnTo>
                    <a:pt x="7889" y="153654"/>
                  </a:lnTo>
                  <a:lnTo>
                    <a:pt x="2117" y="145095"/>
                  </a:lnTo>
                  <a:lnTo>
                    <a:pt x="0" y="134619"/>
                  </a:lnTo>
                  <a:lnTo>
                    <a:pt x="0" y="26923"/>
                  </a:lnTo>
                  <a:close/>
                </a:path>
                <a:path w="1978660" h="1271270">
                  <a:moveTo>
                    <a:pt x="0" y="1136395"/>
                  </a:moveTo>
                  <a:lnTo>
                    <a:pt x="2117" y="1125920"/>
                  </a:lnTo>
                  <a:lnTo>
                    <a:pt x="7889" y="1117361"/>
                  </a:lnTo>
                  <a:lnTo>
                    <a:pt x="16448" y="1111589"/>
                  </a:lnTo>
                  <a:lnTo>
                    <a:pt x="26924" y="1109471"/>
                  </a:lnTo>
                  <a:lnTo>
                    <a:pt x="1951227" y="1109471"/>
                  </a:lnTo>
                  <a:lnTo>
                    <a:pt x="1961703" y="1111589"/>
                  </a:lnTo>
                  <a:lnTo>
                    <a:pt x="1970262" y="1117361"/>
                  </a:lnTo>
                  <a:lnTo>
                    <a:pt x="1976034" y="1125920"/>
                  </a:lnTo>
                  <a:lnTo>
                    <a:pt x="1978152" y="1136395"/>
                  </a:lnTo>
                  <a:lnTo>
                    <a:pt x="1978152" y="1244091"/>
                  </a:lnTo>
                  <a:lnTo>
                    <a:pt x="1976034" y="1254567"/>
                  </a:lnTo>
                  <a:lnTo>
                    <a:pt x="1970262" y="1263126"/>
                  </a:lnTo>
                  <a:lnTo>
                    <a:pt x="1961703" y="1268898"/>
                  </a:lnTo>
                  <a:lnTo>
                    <a:pt x="1951227" y="1271015"/>
                  </a:lnTo>
                  <a:lnTo>
                    <a:pt x="26924" y="1271015"/>
                  </a:lnTo>
                  <a:lnTo>
                    <a:pt x="16448" y="1268898"/>
                  </a:lnTo>
                  <a:lnTo>
                    <a:pt x="7889" y="1263126"/>
                  </a:lnTo>
                  <a:lnTo>
                    <a:pt x="2117" y="1254567"/>
                  </a:lnTo>
                  <a:lnTo>
                    <a:pt x="0" y="1244091"/>
                  </a:lnTo>
                  <a:lnTo>
                    <a:pt x="0" y="1136395"/>
                  </a:lnTo>
                  <a:close/>
                </a:path>
              </a:pathLst>
            </a:custGeom>
            <a:ln w="18288">
              <a:solidFill>
                <a:srgbClr val="4472C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80504" y="3252215"/>
            <a:ext cx="2685415" cy="767518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1440">
              <a:spcBef>
                <a:spcPts val="225"/>
              </a:spcBef>
            </a:pPr>
            <a:r>
              <a:rPr sz="2400" spc="-35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50" dirty="0">
                <a:latin typeface="Arial"/>
                <a:cs typeface="Arial"/>
              </a:rPr>
              <a:t>vi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135" dirty="0">
                <a:latin typeface="Arial"/>
                <a:cs typeface="Arial"/>
              </a:rPr>
              <a:t>ame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65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 marL="91440">
              <a:spcBef>
                <a:spcPts val="5"/>
              </a:spcBef>
            </a:pPr>
            <a:r>
              <a:rPr sz="2400" spc="-95" dirty="0">
                <a:latin typeface="Arial"/>
                <a:cs typeface="Arial"/>
              </a:rPr>
              <a:t>m</a:t>
            </a:r>
            <a:r>
              <a:rPr sz="2400" spc="-50" dirty="0">
                <a:latin typeface="Arial"/>
                <a:cs typeface="Arial"/>
              </a:rPr>
              <a:t>u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45" dirty="0">
                <a:latin typeface="Arial"/>
                <a:cs typeface="Arial"/>
              </a:rPr>
              <a:t>ant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65" dirty="0">
                <a:latin typeface="Arial"/>
                <a:cs typeface="Arial"/>
              </a:rPr>
              <a:t>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k</a:t>
            </a:r>
            <a:r>
              <a:rPr sz="2400" spc="-65" dirty="0">
                <a:latin typeface="Arial"/>
                <a:cs typeface="Arial"/>
              </a:rPr>
              <a:t>no</a:t>
            </a:r>
            <a:r>
              <a:rPr sz="2400" spc="-30" dirty="0">
                <a:latin typeface="Arial"/>
                <a:cs typeface="Arial"/>
              </a:rPr>
              <a:t>w</a:t>
            </a:r>
            <a:r>
              <a:rPr sz="2400" spc="-7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01840" y="4215385"/>
            <a:ext cx="3261360" cy="1198245"/>
          </a:xfrm>
          <a:custGeom>
            <a:avLst/>
            <a:gdLst/>
            <a:ahLst/>
            <a:cxnLst/>
            <a:rect l="l" t="t" r="r" b="b"/>
            <a:pathLst>
              <a:path w="3261359" h="1198245">
                <a:moveTo>
                  <a:pt x="3261360" y="0"/>
                </a:moveTo>
                <a:lnTo>
                  <a:pt x="0" y="0"/>
                </a:lnTo>
                <a:lnTo>
                  <a:pt x="0" y="1197863"/>
                </a:lnTo>
                <a:lnTo>
                  <a:pt x="3261360" y="1197863"/>
                </a:lnTo>
                <a:lnTo>
                  <a:pt x="3261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01840" y="4215384"/>
            <a:ext cx="3261360" cy="1136208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075" marR="273050">
              <a:spcBef>
                <a:spcPts val="220"/>
              </a:spcBef>
            </a:pPr>
            <a:r>
              <a:rPr sz="2400" spc="-70" dirty="0">
                <a:latin typeface="Arial"/>
                <a:cs typeface="Arial"/>
              </a:rPr>
              <a:t>Ind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25" dirty="0">
                <a:latin typeface="Arial"/>
                <a:cs typeface="Arial"/>
              </a:rPr>
              <a:t>c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65" dirty="0">
                <a:latin typeface="Arial"/>
                <a:cs typeface="Arial"/>
              </a:rPr>
              <a:t>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ph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40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t</a:t>
            </a:r>
            <a:r>
              <a:rPr sz="2400" spc="-110" dirty="0">
                <a:latin typeface="Arial"/>
                <a:cs typeface="Arial"/>
              </a:rPr>
              <a:t>ype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85" dirty="0">
                <a:latin typeface="Arial"/>
                <a:cs typeface="Arial"/>
              </a:rPr>
              <a:t>s  </a:t>
            </a:r>
            <a:r>
              <a:rPr sz="2400" spc="-70" dirty="0">
                <a:latin typeface="Arial"/>
                <a:cs typeface="Arial"/>
              </a:rPr>
              <a:t>du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</a:t>
            </a:r>
            <a:r>
              <a:rPr sz="2400" spc="-55" dirty="0">
                <a:latin typeface="Arial"/>
                <a:cs typeface="Arial"/>
              </a:rPr>
              <a:t>u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80" dirty="0">
                <a:latin typeface="Arial"/>
                <a:cs typeface="Arial"/>
              </a:rPr>
              <a:t>o</a:t>
            </a:r>
            <a:r>
              <a:rPr sz="2400" spc="-60" dirty="0">
                <a:latin typeface="Arial"/>
                <a:cs typeface="Arial"/>
              </a:rPr>
              <a:t>n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185" dirty="0">
                <a:latin typeface="Arial"/>
                <a:cs typeface="Arial"/>
              </a:rPr>
              <a:t>se</a:t>
            </a:r>
            <a:r>
              <a:rPr sz="2400" spc="-200" dirty="0">
                <a:latin typeface="Arial"/>
                <a:cs typeface="Arial"/>
              </a:rPr>
              <a:t>v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85" dirty="0">
                <a:latin typeface="Arial"/>
                <a:cs typeface="Arial"/>
              </a:rPr>
              <a:t>al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ami</a:t>
            </a:r>
            <a:r>
              <a:rPr sz="2400" spc="-65" dirty="0">
                <a:latin typeface="Arial"/>
                <a:cs typeface="Arial"/>
              </a:rPr>
              <a:t>n</a:t>
            </a:r>
            <a:r>
              <a:rPr sz="2400" spc="-70" dirty="0">
                <a:latin typeface="Arial"/>
                <a:cs typeface="Arial"/>
              </a:rPr>
              <a:t>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aci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26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51832" y="3660521"/>
            <a:ext cx="2350770" cy="1692275"/>
          </a:xfrm>
          <a:custGeom>
            <a:avLst/>
            <a:gdLst/>
            <a:ahLst/>
            <a:cxnLst/>
            <a:rect l="l" t="t" r="r" b="b"/>
            <a:pathLst>
              <a:path w="2350770" h="1692275">
                <a:moveTo>
                  <a:pt x="2327783" y="12446"/>
                </a:moveTo>
                <a:lnTo>
                  <a:pt x="2325243" y="0"/>
                </a:lnTo>
                <a:lnTo>
                  <a:pt x="73507" y="448881"/>
                </a:lnTo>
                <a:lnTo>
                  <a:pt x="67297" y="417703"/>
                </a:lnTo>
                <a:lnTo>
                  <a:pt x="0" y="469900"/>
                </a:lnTo>
                <a:lnTo>
                  <a:pt x="82169" y="492379"/>
                </a:lnTo>
                <a:lnTo>
                  <a:pt x="76479" y="463804"/>
                </a:lnTo>
                <a:lnTo>
                  <a:pt x="75984" y="461314"/>
                </a:lnTo>
                <a:lnTo>
                  <a:pt x="2327783" y="12446"/>
                </a:lnTo>
                <a:close/>
              </a:path>
              <a:path w="2350770" h="1692275">
                <a:moveTo>
                  <a:pt x="2350770" y="1161161"/>
                </a:moveTo>
                <a:lnTo>
                  <a:pt x="2345563" y="1149477"/>
                </a:lnTo>
                <a:lnTo>
                  <a:pt x="1219149" y="1651279"/>
                </a:lnTo>
                <a:lnTo>
                  <a:pt x="1206246" y="1622298"/>
                </a:lnTo>
                <a:lnTo>
                  <a:pt x="1152144" y="1688211"/>
                </a:lnTo>
                <a:lnTo>
                  <a:pt x="1237234" y="1691894"/>
                </a:lnTo>
                <a:lnTo>
                  <a:pt x="1226654" y="1668145"/>
                </a:lnTo>
                <a:lnTo>
                  <a:pt x="1224343" y="1662976"/>
                </a:lnTo>
                <a:lnTo>
                  <a:pt x="2350770" y="1161161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98320" y="749809"/>
            <a:ext cx="8364220" cy="728405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sz="2400" spc="-35" dirty="0">
                <a:latin typeface="Arial"/>
                <a:cs typeface="Arial"/>
              </a:rPr>
              <a:t>Mutations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that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disrupt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one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multiple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amino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acids </a:t>
            </a:r>
            <a:r>
              <a:rPr sz="2400" spc="-95" dirty="0">
                <a:latin typeface="Arial"/>
                <a:cs typeface="Arial"/>
              </a:rPr>
              <a:t>are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listed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a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55" dirty="0">
                <a:latin typeface="Arial"/>
                <a:cs typeface="Arial"/>
              </a:rPr>
              <a:t>re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b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f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a</a:t>
            </a:r>
            <a:r>
              <a:rPr sz="2400" spc="14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55" dirty="0">
                <a:latin typeface="Arial"/>
                <a:cs typeface="Arial"/>
              </a:rPr>
              <a:t>re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vi</a:t>
            </a:r>
            <a:r>
              <a:rPr sz="2400" spc="-70" dirty="0">
                <a:latin typeface="Arial"/>
                <a:cs typeface="Arial"/>
              </a:rPr>
              <a:t>e</a:t>
            </a:r>
            <a:r>
              <a:rPr sz="2400" spc="-105" dirty="0">
                <a:latin typeface="Arial"/>
                <a:cs typeface="Arial"/>
              </a:rPr>
              <a:t>w</a:t>
            </a:r>
            <a:r>
              <a:rPr sz="2400" spc="-55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53BE1E8D-2453-0444-BBFB-CF175F14B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0801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2455" y="1828800"/>
            <a:ext cx="6943090" cy="40895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7020">
              <a:spcBef>
                <a:spcPts val="246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405" dirty="0">
                <a:latin typeface="Arial"/>
                <a:cs typeface="Arial"/>
              </a:rPr>
              <a:t>P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85" dirty="0">
                <a:latin typeface="Arial"/>
                <a:cs typeface="Arial"/>
              </a:rPr>
              <a:t>m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sea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75" dirty="0">
                <a:latin typeface="Arial"/>
                <a:cs typeface="Arial"/>
              </a:rPr>
              <a:t>h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2400" spc="-215" dirty="0">
                <a:latin typeface="Arial"/>
                <a:cs typeface="Arial"/>
              </a:rPr>
              <a:t>Access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functional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data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sequences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2400" spc="-16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-85" dirty="0">
                <a:latin typeface="Arial"/>
                <a:cs typeface="Arial"/>
              </a:rPr>
              <a:t>al</a:t>
            </a:r>
            <a:r>
              <a:rPr sz="2400" spc="-145" dirty="0">
                <a:latin typeface="Arial"/>
                <a:cs typeface="Arial"/>
              </a:rPr>
              <a:t>y</a:t>
            </a:r>
            <a:r>
              <a:rPr sz="2400" spc="-200" dirty="0">
                <a:latin typeface="Arial"/>
                <a:cs typeface="Arial"/>
              </a:rPr>
              <a:t>s</a:t>
            </a:r>
            <a:r>
              <a:rPr sz="2400" spc="-215" dirty="0">
                <a:latin typeface="Arial"/>
                <a:cs typeface="Arial"/>
              </a:rPr>
              <a:t>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se</a:t>
            </a:r>
            <a:r>
              <a:rPr sz="2400" spc="-155" dirty="0">
                <a:latin typeface="Arial"/>
                <a:cs typeface="Arial"/>
              </a:rPr>
              <a:t>q</a:t>
            </a:r>
            <a:r>
              <a:rPr sz="2400" spc="-70" dirty="0">
                <a:latin typeface="Arial"/>
                <a:cs typeface="Arial"/>
              </a:rPr>
              <a:t>u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-200" dirty="0">
                <a:latin typeface="Arial"/>
                <a:cs typeface="Arial"/>
              </a:rPr>
              <a:t>c</a:t>
            </a:r>
            <a:r>
              <a:rPr sz="2400" spc="-204" dirty="0"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2400" spc="-229" dirty="0">
                <a:latin typeface="Arial"/>
                <a:cs typeface="Arial"/>
              </a:rPr>
              <a:t>Ex</a:t>
            </a:r>
            <a:r>
              <a:rPr sz="2400" spc="-210" dirty="0">
                <a:latin typeface="Arial"/>
                <a:cs typeface="Arial"/>
              </a:rPr>
              <a:t>p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45" dirty="0">
                <a:latin typeface="Arial"/>
                <a:cs typeface="Arial"/>
              </a:rPr>
              <a:t>oteo</a:t>
            </a:r>
            <a:r>
              <a:rPr sz="2400" spc="-65" dirty="0">
                <a:latin typeface="Arial"/>
                <a:cs typeface="Arial"/>
              </a:rPr>
              <a:t>m</a:t>
            </a:r>
            <a:r>
              <a:rPr sz="2400" spc="-204" dirty="0"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210" dirty="0">
                <a:latin typeface="Arial"/>
                <a:cs typeface="Arial"/>
              </a:rPr>
              <a:t>O</a:t>
            </a:r>
            <a:r>
              <a:rPr sz="2400" spc="-150" dirty="0">
                <a:latin typeface="Arial"/>
                <a:cs typeface="Arial"/>
              </a:rPr>
              <a:t>b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85" dirty="0">
                <a:latin typeface="Arial"/>
                <a:cs typeface="Arial"/>
              </a:rPr>
              <a:t>ai</a:t>
            </a:r>
            <a:r>
              <a:rPr sz="2400" spc="-75" dirty="0">
                <a:latin typeface="Arial"/>
                <a:cs typeface="Arial"/>
              </a:rPr>
              <a:t>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04" dirty="0">
                <a:latin typeface="Arial"/>
                <a:cs typeface="Arial"/>
              </a:rPr>
              <a:t>seas</a:t>
            </a:r>
            <a:r>
              <a:rPr sz="2400" spc="-210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</a:t>
            </a:r>
            <a:r>
              <a:rPr sz="2400" spc="-55" dirty="0">
                <a:latin typeface="Arial"/>
                <a:cs typeface="Arial"/>
              </a:rPr>
              <a:t>u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200" dirty="0">
                <a:latin typeface="Arial"/>
                <a:cs typeface="Arial"/>
              </a:rPr>
              <a:t>a</a:t>
            </a:r>
            <a:r>
              <a:rPr sz="2400" spc="-225" dirty="0">
                <a:latin typeface="Arial"/>
                <a:cs typeface="Arial"/>
              </a:rPr>
              <a:t>g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95" dirty="0">
                <a:latin typeface="Arial"/>
                <a:cs typeface="Arial"/>
              </a:rPr>
              <a:t>n</a:t>
            </a:r>
            <a:r>
              <a:rPr sz="2400" spc="-130" dirty="0">
                <a:latin typeface="Arial"/>
                <a:cs typeface="Arial"/>
              </a:rPr>
              <a:t>esi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120" dirty="0">
                <a:latin typeface="Arial"/>
                <a:cs typeface="Arial"/>
              </a:rPr>
              <a:t>t</a:t>
            </a:r>
            <a:r>
              <a:rPr sz="2400" spc="-190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12700"/>
            <a:r>
              <a:rPr sz="2400" spc="-114" dirty="0">
                <a:latin typeface="Arial"/>
                <a:cs typeface="Arial"/>
              </a:rPr>
              <a:t>Also: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buChar char="•"/>
              <a:tabLst>
                <a:tab pos="356870" algn="l"/>
                <a:tab pos="357505" algn="l"/>
              </a:tabLst>
            </a:pPr>
            <a:r>
              <a:rPr sz="2400" spc="-85" dirty="0">
                <a:latin typeface="Arial"/>
                <a:cs typeface="Arial"/>
              </a:rPr>
              <a:t>Uni</a:t>
            </a:r>
            <a:r>
              <a:rPr sz="2400" spc="-35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4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65" dirty="0">
                <a:latin typeface="Arial"/>
                <a:cs typeface="Arial"/>
              </a:rPr>
              <a:t>el</a:t>
            </a:r>
            <a:r>
              <a:rPr sz="2400" spc="-16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a</a:t>
            </a:r>
            <a:r>
              <a:rPr sz="2400" spc="-229" dirty="0">
                <a:latin typeface="Arial"/>
                <a:cs typeface="Arial"/>
              </a:rPr>
              <a:t>se</a:t>
            </a:r>
            <a:r>
              <a:rPr sz="2400" spc="-215" dirty="0">
                <a:latin typeface="Arial"/>
                <a:cs typeface="Arial"/>
              </a:rPr>
              <a:t>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e</a:t>
            </a:r>
            <a:r>
              <a:rPr sz="2400" spc="-155" dirty="0">
                <a:latin typeface="Arial"/>
                <a:cs typeface="Arial"/>
              </a:rPr>
              <a:t>v</a:t>
            </a:r>
            <a:r>
              <a:rPr sz="2400" spc="-75" dirty="0">
                <a:latin typeface="Arial"/>
                <a:cs typeface="Arial"/>
              </a:rPr>
              <a:t>ery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8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w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e</a:t>
            </a:r>
            <a:r>
              <a:rPr sz="2400" spc="-150" dirty="0">
                <a:latin typeface="Arial"/>
                <a:cs typeface="Arial"/>
              </a:rPr>
              <a:t>k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265" dirty="0">
                <a:latin typeface="Arial"/>
                <a:cs typeface="Arial"/>
              </a:rPr>
              <a:t>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f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e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14" dirty="0">
                <a:latin typeface="Arial"/>
                <a:cs typeface="Arial"/>
              </a:rPr>
              <a:t>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v</a:t>
            </a:r>
            <a:r>
              <a:rPr sz="2400" spc="-85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b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spc="-140" dirty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35" dirty="0">
                <a:latin typeface="Arial"/>
                <a:cs typeface="Arial"/>
              </a:rPr>
              <a:t>Data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provided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range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downloadable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formats</a:t>
            </a:r>
            <a:endParaRPr sz="2400" dirty="0">
              <a:latin typeface="Arial"/>
              <a:cs typeface="Arial"/>
            </a:endParaRPr>
          </a:p>
          <a:p>
            <a:pPr marL="814069" lvl="1" indent="-344805">
              <a:buChar char="•"/>
              <a:tabLst>
                <a:tab pos="814069" algn="l"/>
                <a:tab pos="814705" algn="l"/>
              </a:tabLst>
            </a:pPr>
            <a:r>
              <a:rPr sz="2400" spc="125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X</a:t>
            </a:r>
            <a:r>
              <a:rPr sz="2400" spc="-160" dirty="0">
                <a:latin typeface="Arial"/>
                <a:cs typeface="Arial"/>
              </a:rPr>
              <a:t>M</a:t>
            </a:r>
            <a:r>
              <a:rPr sz="2400" spc="-305" dirty="0">
                <a:latin typeface="Arial"/>
                <a:cs typeface="Arial"/>
              </a:rPr>
              <a:t>L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X</a:t>
            </a:r>
            <a:r>
              <a:rPr sz="2400" spc="-160" dirty="0">
                <a:latin typeface="Arial"/>
                <a:cs typeface="Arial"/>
              </a:rPr>
              <a:t>M</a:t>
            </a:r>
            <a:r>
              <a:rPr sz="2400" spc="-50" dirty="0">
                <a:latin typeface="Arial"/>
                <a:cs typeface="Arial"/>
              </a:rPr>
              <a:t>L</a:t>
            </a:r>
            <a:r>
              <a:rPr sz="2400" spc="-20" dirty="0">
                <a:latin typeface="Arial"/>
                <a:cs typeface="Arial"/>
              </a:rPr>
              <a:t>/</a:t>
            </a:r>
            <a:r>
              <a:rPr sz="2400" spc="-345" dirty="0">
                <a:latin typeface="Arial"/>
                <a:cs typeface="Arial"/>
              </a:rPr>
              <a:t>RD</a:t>
            </a:r>
            <a:r>
              <a:rPr sz="2400" spc="-600" dirty="0">
                <a:latin typeface="Arial"/>
                <a:cs typeface="Arial"/>
              </a:rPr>
              <a:t>F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09" dirty="0">
                <a:latin typeface="Arial"/>
                <a:cs typeface="Arial"/>
              </a:rPr>
              <a:t>F</a:t>
            </a:r>
            <a:r>
              <a:rPr sz="2400" spc="-355" dirty="0">
                <a:latin typeface="Arial"/>
                <a:cs typeface="Arial"/>
              </a:rPr>
              <a:t>A</a:t>
            </a:r>
            <a:r>
              <a:rPr sz="2400" spc="-375" dirty="0">
                <a:latin typeface="Arial"/>
                <a:cs typeface="Arial"/>
              </a:rPr>
              <a:t>S</a:t>
            </a:r>
            <a:r>
              <a:rPr sz="2400" spc="-484" dirty="0">
                <a:latin typeface="Arial"/>
                <a:cs typeface="Arial"/>
              </a:rPr>
              <a:t>T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GF</a:t>
            </a:r>
            <a:r>
              <a:rPr sz="2400" spc="-600" dirty="0">
                <a:latin typeface="Arial"/>
                <a:cs typeface="Arial"/>
              </a:rPr>
              <a:t>F</a:t>
            </a:r>
            <a:r>
              <a:rPr sz="2400" spc="-70" dirty="0">
                <a:latin typeface="Arial"/>
                <a:cs typeface="Arial"/>
              </a:rPr>
              <a:t>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25" dirty="0">
                <a:latin typeface="Arial"/>
                <a:cs typeface="Arial"/>
              </a:rPr>
              <a:t>t</a:t>
            </a:r>
            <a:r>
              <a:rPr sz="2400" spc="-130" dirty="0">
                <a:latin typeface="Arial"/>
                <a:cs typeface="Arial"/>
              </a:rPr>
              <a:t>a</a:t>
            </a:r>
            <a:r>
              <a:rPr sz="2400" spc="-195" dirty="0">
                <a:latin typeface="Arial"/>
                <a:cs typeface="Arial"/>
              </a:rPr>
              <a:t>b</a:t>
            </a:r>
            <a:r>
              <a:rPr sz="2400" spc="-55" dirty="0">
                <a:latin typeface="Arial"/>
                <a:cs typeface="Arial"/>
              </a:rPr>
              <a:t>-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-65" dirty="0">
                <a:latin typeface="Arial"/>
                <a:cs typeface="Arial"/>
              </a:rPr>
              <a:t>el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35" dirty="0">
                <a:latin typeface="Arial"/>
                <a:cs typeface="Arial"/>
              </a:rPr>
              <a:t>mi</a:t>
            </a:r>
            <a:r>
              <a:rPr sz="2400" spc="125" dirty="0">
                <a:latin typeface="Arial"/>
                <a:cs typeface="Arial"/>
              </a:rPr>
              <a:t>t</a:t>
            </a:r>
            <a:r>
              <a:rPr sz="2400" spc="-110" dirty="0">
                <a:latin typeface="Arial"/>
                <a:cs typeface="Arial"/>
              </a:rPr>
              <a:t>ed</a:t>
            </a:r>
            <a:endParaRPr lang="en-US" sz="2400" spc="-110" dirty="0">
              <a:latin typeface="Arial"/>
              <a:cs typeface="Arial"/>
            </a:endParaRPr>
          </a:p>
          <a:p>
            <a:pPr marL="814069" lvl="1" indent="-344805">
              <a:buChar char="•"/>
              <a:tabLst>
                <a:tab pos="814069" algn="l"/>
                <a:tab pos="814705" algn="l"/>
              </a:tabLst>
            </a:pPr>
            <a:r>
              <a:rPr lang="en-US" sz="2400" spc="-110" dirty="0" err="1">
                <a:latin typeface="Arial"/>
                <a:cs typeface="Arial"/>
              </a:rPr>
              <a:t>Programmtic</a:t>
            </a:r>
            <a:r>
              <a:rPr lang="en-US" sz="2400" spc="-110" dirty="0">
                <a:latin typeface="Arial"/>
                <a:cs typeface="Arial"/>
              </a:rPr>
              <a:t> access using API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F11307-A4DF-9946-A9F5-D4CF8162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62455" y="1828800"/>
            <a:ext cx="6943090" cy="3645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indent="-342900">
              <a:spcBef>
                <a:spcPts val="2460"/>
              </a:spcBef>
              <a:buAutoNum type="arabicParenR"/>
              <a:tabLst>
                <a:tab pos="299085" algn="l"/>
                <a:tab pos="299720" algn="l"/>
              </a:tabLst>
            </a:pPr>
            <a:r>
              <a:rPr lang="en-US" dirty="0"/>
              <a:t>Find a human enzyme with no experimentally verified 3D structure in PDB.</a:t>
            </a:r>
          </a:p>
          <a:p>
            <a:pPr marL="354965" indent="-342900">
              <a:spcBef>
                <a:spcPts val="2460"/>
              </a:spcBef>
              <a:buFontTx/>
              <a:buAutoNum type="arabicParenR"/>
              <a:tabLst>
                <a:tab pos="299085" algn="l"/>
                <a:tab pos="299720" algn="l"/>
              </a:tabLst>
            </a:pPr>
            <a:r>
              <a:rPr lang="en-US" dirty="0"/>
              <a:t>Select a result that have a homologue in PDB</a:t>
            </a:r>
          </a:p>
          <a:p>
            <a:pPr marL="354965" indent="-342900">
              <a:spcBef>
                <a:spcPts val="2460"/>
              </a:spcBef>
              <a:buFontTx/>
              <a:buAutoNum type="arabicParenR"/>
              <a:tabLst>
                <a:tab pos="299085" algn="l"/>
                <a:tab pos="299720" algn="l"/>
              </a:tabLst>
            </a:pPr>
            <a:r>
              <a:rPr lang="en-US" dirty="0"/>
              <a:t>Identify possible protein function using Motif search</a:t>
            </a:r>
          </a:p>
          <a:p>
            <a:pPr marL="354965" indent="-342900">
              <a:spcBef>
                <a:spcPts val="2460"/>
              </a:spcBef>
              <a:buAutoNum type="arabicParenR"/>
              <a:tabLst>
                <a:tab pos="299085" algn="l"/>
                <a:tab pos="299720" algn="l"/>
              </a:tabLst>
            </a:pPr>
            <a:endParaRPr lang="en-US" dirty="0"/>
          </a:p>
          <a:p>
            <a:pPr marL="354965" indent="-342900">
              <a:spcBef>
                <a:spcPts val="2460"/>
              </a:spcBef>
              <a:buAutoNum type="arabicParenR"/>
              <a:tabLst>
                <a:tab pos="299085" algn="l"/>
                <a:tab pos="299720" algn="l"/>
              </a:tabLst>
            </a:pPr>
            <a:endParaRPr lang="en-US" dirty="0"/>
          </a:p>
          <a:p>
            <a:pPr marL="12065">
              <a:spcBef>
                <a:spcPts val="2460"/>
              </a:spcBef>
              <a:tabLst>
                <a:tab pos="299085" algn="l"/>
                <a:tab pos="29972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F11307-A4DF-9946-A9F5-D4CF8162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assignment</a:t>
            </a:r>
          </a:p>
        </p:txBody>
      </p:sp>
    </p:spTree>
    <p:extLst>
      <p:ext uri="{BB962C8B-B14F-4D97-AF65-F5344CB8AC3E}">
        <p14:creationId xmlns:p14="http://schemas.microsoft.com/office/powerpoint/2010/main" val="33317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8578" y="5298389"/>
            <a:ext cx="1373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spc="-175" dirty="0">
                <a:latin typeface="Arial"/>
                <a:cs typeface="Arial"/>
              </a:rPr>
              <a:t>U</a:t>
            </a:r>
            <a:r>
              <a:rPr sz="2000" spc="-235" dirty="0">
                <a:latin typeface="Arial"/>
                <a:cs typeface="Arial"/>
              </a:rPr>
              <a:t>s</a:t>
            </a:r>
            <a:r>
              <a:rPr sz="2000" spc="-130" dirty="0">
                <a:latin typeface="Arial"/>
                <a:cs typeface="Arial"/>
              </a:rPr>
              <a:t>e</a:t>
            </a:r>
            <a:r>
              <a:rPr sz="2000" spc="180" dirty="0">
                <a:latin typeface="Arial"/>
                <a:cs typeface="Arial"/>
              </a:rPr>
              <a:t>/</a:t>
            </a:r>
            <a:r>
              <a:rPr sz="2000" spc="-25" dirty="0">
                <a:latin typeface="Arial"/>
                <a:cs typeface="Arial"/>
              </a:rPr>
              <a:t>o</a:t>
            </a:r>
            <a:r>
              <a:rPr sz="2000" spc="-40" dirty="0">
                <a:latin typeface="Arial"/>
                <a:cs typeface="Arial"/>
              </a:rPr>
              <a:t>r</a:t>
            </a:r>
            <a:r>
              <a:rPr sz="2000" spc="-229" dirty="0">
                <a:latin typeface="Arial"/>
                <a:cs typeface="Arial"/>
              </a:rPr>
              <a:t>g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i</a:t>
            </a:r>
            <a:r>
              <a:rPr sz="2000" spc="-235" dirty="0">
                <a:latin typeface="Arial"/>
                <a:cs typeface="Arial"/>
              </a:rPr>
              <a:t>s</a:t>
            </a:r>
            <a:r>
              <a:rPr sz="2000" spc="-12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/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6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9603" y="5284724"/>
            <a:ext cx="120650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spcBef>
                <a:spcPts val="90"/>
              </a:spcBef>
            </a:pPr>
            <a:r>
              <a:rPr sz="2000" spc="-135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n</a:t>
            </a:r>
            <a:r>
              <a:rPr sz="2000" spc="-75" dirty="0">
                <a:latin typeface="Arial"/>
                <a:cs typeface="Arial"/>
              </a:rPr>
              <a:t>al</a:t>
            </a:r>
            <a:r>
              <a:rPr sz="2000" spc="-110" dirty="0">
                <a:latin typeface="Arial"/>
                <a:cs typeface="Arial"/>
              </a:rPr>
              <a:t>y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105" dirty="0">
                <a:latin typeface="Arial"/>
                <a:cs typeface="Arial"/>
              </a:rPr>
              <a:t>/r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-  </a:t>
            </a:r>
            <a:r>
              <a:rPr sz="2000" spc="-114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n</a:t>
            </a:r>
            <a:r>
              <a:rPr sz="2000" spc="-75" dirty="0">
                <a:latin typeface="Arial"/>
                <a:cs typeface="Arial"/>
              </a:rPr>
              <a:t>al</a:t>
            </a:r>
            <a:r>
              <a:rPr sz="2000" spc="-110" dirty="0">
                <a:latin typeface="Arial"/>
                <a:cs typeface="Arial"/>
              </a:rPr>
              <a:t>y</a:t>
            </a:r>
            <a:r>
              <a:rPr sz="2000" spc="-240" dirty="0">
                <a:latin typeface="Arial"/>
                <a:cs typeface="Arial"/>
              </a:rPr>
              <a:t>s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h</a:t>
            </a:r>
            <a:r>
              <a:rPr sz="2000" spc="-85" dirty="0">
                <a:latin typeface="Arial"/>
                <a:cs typeface="Arial"/>
              </a:rPr>
              <a:t>e  </a:t>
            </a:r>
            <a:r>
              <a:rPr sz="2000" spc="-8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157" y="1948010"/>
            <a:ext cx="2388007" cy="5919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4832" y="1228344"/>
            <a:ext cx="6969125" cy="4091940"/>
            <a:chOff x="560831" y="1228344"/>
            <a:chExt cx="6969125" cy="40919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8263" y="3660808"/>
              <a:ext cx="1920581" cy="8317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30096" y="4448555"/>
              <a:ext cx="6000115" cy="871855"/>
            </a:xfrm>
            <a:custGeom>
              <a:avLst/>
              <a:gdLst/>
              <a:ahLst/>
              <a:cxnLst/>
              <a:rect l="l" t="t" r="r" b="b"/>
              <a:pathLst>
                <a:path w="6000115" h="871854">
                  <a:moveTo>
                    <a:pt x="5999734" y="794004"/>
                  </a:moveTo>
                  <a:lnTo>
                    <a:pt x="5967984" y="794004"/>
                  </a:lnTo>
                  <a:lnTo>
                    <a:pt x="5967984" y="441452"/>
                  </a:lnTo>
                  <a:lnTo>
                    <a:pt x="5967984" y="431546"/>
                  </a:lnTo>
                  <a:lnTo>
                    <a:pt x="5965190" y="428752"/>
                  </a:lnTo>
                  <a:lnTo>
                    <a:pt x="3007106" y="428752"/>
                  </a:lnTo>
                  <a:lnTo>
                    <a:pt x="3007106" y="396240"/>
                  </a:lnTo>
                  <a:lnTo>
                    <a:pt x="3007106" y="0"/>
                  </a:lnTo>
                  <a:lnTo>
                    <a:pt x="3005328" y="0"/>
                  </a:lnTo>
                  <a:lnTo>
                    <a:pt x="2994406" y="0"/>
                  </a:lnTo>
                  <a:lnTo>
                    <a:pt x="2992628" y="0"/>
                  </a:lnTo>
                  <a:lnTo>
                    <a:pt x="2992628" y="429514"/>
                  </a:lnTo>
                  <a:lnTo>
                    <a:pt x="34544" y="429514"/>
                  </a:lnTo>
                  <a:lnTo>
                    <a:pt x="31750" y="432308"/>
                  </a:lnTo>
                  <a:lnTo>
                    <a:pt x="31750" y="795528"/>
                  </a:lnTo>
                  <a:lnTo>
                    <a:pt x="0" y="795528"/>
                  </a:lnTo>
                  <a:lnTo>
                    <a:pt x="38100" y="871728"/>
                  </a:lnTo>
                  <a:lnTo>
                    <a:pt x="69850" y="808228"/>
                  </a:lnTo>
                  <a:lnTo>
                    <a:pt x="76200" y="795528"/>
                  </a:lnTo>
                  <a:lnTo>
                    <a:pt x="44450" y="795528"/>
                  </a:lnTo>
                  <a:lnTo>
                    <a:pt x="44450" y="442214"/>
                  </a:lnTo>
                  <a:lnTo>
                    <a:pt x="2994406" y="442214"/>
                  </a:lnTo>
                  <a:lnTo>
                    <a:pt x="2994406" y="755154"/>
                  </a:lnTo>
                  <a:lnTo>
                    <a:pt x="2962656" y="755154"/>
                  </a:lnTo>
                  <a:lnTo>
                    <a:pt x="3000756" y="831342"/>
                  </a:lnTo>
                  <a:lnTo>
                    <a:pt x="3032506" y="767854"/>
                  </a:lnTo>
                  <a:lnTo>
                    <a:pt x="3038856" y="755154"/>
                  </a:lnTo>
                  <a:lnTo>
                    <a:pt x="3007106" y="755154"/>
                  </a:lnTo>
                  <a:lnTo>
                    <a:pt x="3007106" y="441452"/>
                  </a:lnTo>
                  <a:lnTo>
                    <a:pt x="5955284" y="441452"/>
                  </a:lnTo>
                  <a:lnTo>
                    <a:pt x="5955284" y="794004"/>
                  </a:lnTo>
                  <a:lnTo>
                    <a:pt x="5923534" y="794004"/>
                  </a:lnTo>
                  <a:lnTo>
                    <a:pt x="5961634" y="870204"/>
                  </a:lnTo>
                  <a:lnTo>
                    <a:pt x="5993384" y="806704"/>
                  </a:lnTo>
                  <a:lnTo>
                    <a:pt x="5999734" y="794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3416808"/>
              <a:ext cx="1816608" cy="6217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8624" y="1286256"/>
              <a:ext cx="1365503" cy="13624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39667" y="1257300"/>
              <a:ext cx="1423670" cy="1420495"/>
            </a:xfrm>
            <a:custGeom>
              <a:avLst/>
              <a:gdLst/>
              <a:ahLst/>
              <a:cxnLst/>
              <a:rect l="l" t="t" r="r" b="b"/>
              <a:pathLst>
                <a:path w="1423670" h="1420495">
                  <a:moveTo>
                    <a:pt x="0" y="1420367"/>
                  </a:moveTo>
                  <a:lnTo>
                    <a:pt x="1423415" y="1420367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1420367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2982" y="2688843"/>
              <a:ext cx="2305050" cy="1334135"/>
            </a:xfrm>
            <a:custGeom>
              <a:avLst/>
              <a:gdLst/>
              <a:ahLst/>
              <a:cxnLst/>
              <a:rect l="l" t="t" r="r" b="b"/>
              <a:pathLst>
                <a:path w="2305050" h="1334135">
                  <a:moveTo>
                    <a:pt x="734568" y="1325499"/>
                  </a:moveTo>
                  <a:lnTo>
                    <a:pt x="719277" y="1308862"/>
                  </a:lnTo>
                  <a:lnTo>
                    <a:pt x="676910" y="1262761"/>
                  </a:lnTo>
                  <a:lnTo>
                    <a:pt x="665657" y="1292402"/>
                  </a:lnTo>
                  <a:lnTo>
                    <a:pt x="4572" y="1040511"/>
                  </a:lnTo>
                  <a:lnTo>
                    <a:pt x="0" y="1052449"/>
                  </a:lnTo>
                  <a:lnTo>
                    <a:pt x="661111" y="1304353"/>
                  </a:lnTo>
                  <a:lnTo>
                    <a:pt x="649859" y="1334008"/>
                  </a:lnTo>
                  <a:lnTo>
                    <a:pt x="734568" y="1325499"/>
                  </a:lnTo>
                  <a:close/>
                </a:path>
                <a:path w="2305050" h="1334135">
                  <a:moveTo>
                    <a:pt x="1021715" y="1078865"/>
                  </a:moveTo>
                  <a:lnTo>
                    <a:pt x="1011440" y="1033780"/>
                  </a:lnTo>
                  <a:lnTo>
                    <a:pt x="1002792" y="995807"/>
                  </a:lnTo>
                  <a:lnTo>
                    <a:pt x="978293" y="1015911"/>
                  </a:lnTo>
                  <a:lnTo>
                    <a:pt x="144399" y="0"/>
                  </a:lnTo>
                  <a:lnTo>
                    <a:pt x="134493" y="8128"/>
                  </a:lnTo>
                  <a:lnTo>
                    <a:pt x="968451" y="1023988"/>
                  </a:lnTo>
                  <a:lnTo>
                    <a:pt x="943991" y="1044067"/>
                  </a:lnTo>
                  <a:lnTo>
                    <a:pt x="1021715" y="1078865"/>
                  </a:lnTo>
                  <a:close/>
                </a:path>
                <a:path w="2305050" h="1334135">
                  <a:moveTo>
                    <a:pt x="2305050" y="807720"/>
                  </a:moveTo>
                  <a:lnTo>
                    <a:pt x="2273300" y="807720"/>
                  </a:lnTo>
                  <a:lnTo>
                    <a:pt x="2273300" y="241808"/>
                  </a:lnTo>
                  <a:lnTo>
                    <a:pt x="2260600" y="241808"/>
                  </a:lnTo>
                  <a:lnTo>
                    <a:pt x="2260600" y="807720"/>
                  </a:lnTo>
                  <a:lnTo>
                    <a:pt x="2228850" y="807720"/>
                  </a:lnTo>
                  <a:lnTo>
                    <a:pt x="2266950" y="883920"/>
                  </a:lnTo>
                  <a:lnTo>
                    <a:pt x="2298700" y="820420"/>
                  </a:lnTo>
                  <a:lnTo>
                    <a:pt x="2305050" y="8077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07870" y="703276"/>
            <a:ext cx="33718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800" spc="-290" dirty="0">
                <a:latin typeface="Arial"/>
                <a:cs typeface="Arial"/>
              </a:rPr>
              <a:t>D</a:t>
            </a:r>
            <a:r>
              <a:rPr sz="2800" spc="-245" dirty="0">
                <a:latin typeface="Arial"/>
                <a:cs typeface="Arial"/>
              </a:rPr>
              <a:t>a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215" dirty="0">
                <a:latin typeface="Arial"/>
                <a:cs typeface="Arial"/>
              </a:rPr>
              <a:t>a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</a:t>
            </a:r>
            <a:r>
              <a:rPr sz="2800" spc="-190" dirty="0">
                <a:latin typeface="Arial"/>
                <a:cs typeface="Arial"/>
              </a:rPr>
              <a:t>o</a:t>
            </a:r>
            <a:r>
              <a:rPr sz="2800" spc="-9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29" dirty="0">
                <a:latin typeface="Arial"/>
                <a:cs typeface="Arial"/>
              </a:rPr>
              <a:t>c</a:t>
            </a:r>
            <a:r>
              <a:rPr sz="2800" spc="-160" dirty="0">
                <a:latin typeface="Arial"/>
                <a:cs typeface="Arial"/>
              </a:rPr>
              <a:t>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i</a:t>
            </a:r>
            <a:r>
              <a:rPr sz="2800" spc="-85" dirty="0">
                <a:latin typeface="Arial"/>
                <a:cs typeface="Arial"/>
              </a:rPr>
              <a:t>n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U</a:t>
            </a:r>
            <a:r>
              <a:rPr sz="2800" spc="-155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i</a:t>
            </a:r>
            <a:r>
              <a:rPr sz="2800" spc="-434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50" dirty="0">
                <a:latin typeface="Arial"/>
                <a:cs typeface="Arial"/>
              </a:rPr>
              <a:t>o</a:t>
            </a:r>
            <a:r>
              <a:rPr sz="2800" spc="25" dirty="0">
                <a:latin typeface="Arial"/>
                <a:cs typeface="Arial"/>
              </a:rPr>
              <a:t>t</a:t>
            </a:r>
            <a:r>
              <a:rPr sz="2800" spc="-3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2292" y="1144905"/>
            <a:ext cx="24314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65" dirty="0">
                <a:latin typeface="Arial"/>
                <a:cs typeface="Arial"/>
              </a:rPr>
              <a:t>95%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45" dirty="0">
                <a:latin typeface="Arial"/>
                <a:cs typeface="Arial"/>
              </a:rPr>
              <a:t>o</a:t>
            </a:r>
            <a:r>
              <a:rPr spc="45" dirty="0">
                <a:latin typeface="Arial"/>
                <a:cs typeface="Arial"/>
              </a:rPr>
              <a:t>f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t</a:t>
            </a:r>
            <a:r>
              <a:rPr spc="20" dirty="0">
                <a:latin typeface="Arial"/>
                <a:cs typeface="Arial"/>
              </a:rPr>
              <a:t>h</a:t>
            </a:r>
            <a:r>
              <a:rPr spc="-110" dirty="0">
                <a:latin typeface="Arial"/>
                <a:cs typeface="Arial"/>
              </a:rPr>
              <a:t>e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5" dirty="0">
                <a:latin typeface="Arial"/>
                <a:cs typeface="Arial"/>
              </a:rPr>
              <a:t>i</a:t>
            </a:r>
            <a:r>
              <a:rPr spc="-40" dirty="0">
                <a:latin typeface="Arial"/>
                <a:cs typeface="Arial"/>
              </a:rPr>
              <a:t>n  </a:t>
            </a:r>
            <a:r>
              <a:rPr spc="-210" dirty="0">
                <a:latin typeface="Arial"/>
                <a:cs typeface="Arial"/>
              </a:rPr>
              <a:t>s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qu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40" dirty="0">
                <a:latin typeface="Arial"/>
                <a:cs typeface="Arial"/>
              </a:rPr>
              <a:t>c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200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60" dirty="0">
                <a:latin typeface="Arial"/>
                <a:cs typeface="Arial"/>
              </a:rPr>
              <a:t>c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85" dirty="0">
                <a:latin typeface="Arial"/>
                <a:cs typeface="Arial"/>
              </a:rPr>
              <a:t>me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30" dirty="0">
                <a:latin typeface="Arial"/>
                <a:cs typeface="Arial"/>
              </a:rPr>
              <a:t>f</a:t>
            </a:r>
            <a:r>
              <a:rPr spc="10" dirty="0">
                <a:latin typeface="Arial"/>
                <a:cs typeface="Arial"/>
              </a:rPr>
              <a:t>r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60" dirty="0">
                <a:latin typeface="Arial"/>
                <a:cs typeface="Arial"/>
              </a:rPr>
              <a:t>m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th</a:t>
            </a:r>
            <a:r>
              <a:rPr spc="-70" dirty="0">
                <a:latin typeface="Arial"/>
                <a:cs typeface="Arial"/>
              </a:rPr>
              <a:t>e  </a:t>
            </a:r>
            <a:r>
              <a:rPr spc="-40" dirty="0">
                <a:latin typeface="Arial"/>
                <a:cs typeface="Arial"/>
              </a:rPr>
              <a:t>International </a:t>
            </a:r>
            <a:r>
              <a:rPr spc="-60" dirty="0">
                <a:latin typeface="Arial"/>
                <a:cs typeface="Arial"/>
              </a:rPr>
              <a:t>Nucleotide 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390" dirty="0">
                <a:latin typeface="Arial"/>
                <a:cs typeface="Arial"/>
              </a:rPr>
              <a:t>S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qu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40" dirty="0">
                <a:latin typeface="Arial"/>
                <a:cs typeface="Arial"/>
              </a:rPr>
              <a:t>c</a:t>
            </a:r>
            <a:r>
              <a:rPr spc="-105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225" dirty="0">
                <a:latin typeface="Arial"/>
                <a:cs typeface="Arial"/>
              </a:rPr>
              <a:t>C</a:t>
            </a:r>
            <a:r>
              <a:rPr spc="-165" dirty="0">
                <a:latin typeface="Arial"/>
                <a:cs typeface="Arial"/>
              </a:rPr>
              <a:t>o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210" dirty="0">
                <a:latin typeface="Arial"/>
                <a:cs typeface="Arial"/>
              </a:rPr>
              <a:t>s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70" dirty="0">
                <a:latin typeface="Arial"/>
                <a:cs typeface="Arial"/>
              </a:rPr>
              <a:t>r</a:t>
            </a:r>
            <a:r>
              <a:rPr spc="5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i</a:t>
            </a:r>
            <a:r>
              <a:rPr spc="-70" dirty="0">
                <a:latin typeface="Arial"/>
                <a:cs typeface="Arial"/>
              </a:rPr>
              <a:t>u</a:t>
            </a:r>
            <a:r>
              <a:rPr spc="-60"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9614" y="2627758"/>
            <a:ext cx="24396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390" dirty="0">
                <a:latin typeface="Arial"/>
                <a:cs typeface="Arial"/>
              </a:rPr>
              <a:t>S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qu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35" dirty="0">
                <a:latin typeface="Arial"/>
                <a:cs typeface="Arial"/>
              </a:rPr>
              <a:t>c</a:t>
            </a:r>
            <a:r>
              <a:rPr spc="-11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d</a:t>
            </a:r>
            <a:r>
              <a:rPr spc="-165" dirty="0">
                <a:latin typeface="Arial"/>
                <a:cs typeface="Arial"/>
              </a:rPr>
              <a:t>a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140" dirty="0">
                <a:latin typeface="Arial"/>
                <a:cs typeface="Arial"/>
              </a:rPr>
              <a:t>a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i</a:t>
            </a:r>
            <a:r>
              <a:rPr spc="-200" dirty="0">
                <a:latin typeface="Arial"/>
                <a:cs typeface="Arial"/>
              </a:rPr>
              <a:t>s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al</a:t>
            </a:r>
            <a:r>
              <a:rPr spc="-215" dirty="0">
                <a:latin typeface="Arial"/>
                <a:cs typeface="Arial"/>
              </a:rPr>
              <a:t>s</a:t>
            </a:r>
            <a:r>
              <a:rPr spc="-35" dirty="0">
                <a:latin typeface="Arial"/>
                <a:cs typeface="Arial"/>
              </a:rPr>
              <a:t>o  </a:t>
            </a:r>
            <a:r>
              <a:rPr dirty="0">
                <a:latin typeface="Arial"/>
                <a:cs typeface="Arial"/>
              </a:rPr>
              <a:t>i</a:t>
            </a:r>
            <a:r>
              <a:rPr spc="-70" dirty="0">
                <a:latin typeface="Arial"/>
                <a:cs typeface="Arial"/>
              </a:rPr>
              <a:t>m</a:t>
            </a:r>
            <a:r>
              <a:rPr spc="-65" dirty="0">
                <a:latin typeface="Arial"/>
                <a:cs typeface="Arial"/>
              </a:rPr>
              <a:t>p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70" dirty="0">
                <a:latin typeface="Arial"/>
                <a:cs typeface="Arial"/>
              </a:rPr>
              <a:t>r</a:t>
            </a:r>
            <a:r>
              <a:rPr spc="25" dirty="0">
                <a:latin typeface="Arial"/>
                <a:cs typeface="Arial"/>
              </a:rPr>
              <a:t>t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55" dirty="0">
                <a:latin typeface="Arial"/>
                <a:cs typeface="Arial"/>
              </a:rPr>
              <a:t>d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30" dirty="0">
                <a:latin typeface="Arial"/>
                <a:cs typeface="Arial"/>
              </a:rPr>
              <a:t>f</a:t>
            </a:r>
            <a:r>
              <a:rPr spc="10" dirty="0">
                <a:latin typeface="Arial"/>
                <a:cs typeface="Arial"/>
              </a:rPr>
              <a:t>r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60" dirty="0">
                <a:latin typeface="Arial"/>
                <a:cs typeface="Arial"/>
              </a:rPr>
              <a:t>m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d</a:t>
            </a:r>
            <a:r>
              <a:rPr spc="-165" dirty="0">
                <a:latin typeface="Arial"/>
                <a:cs typeface="Arial"/>
              </a:rPr>
              <a:t>a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100" dirty="0">
                <a:latin typeface="Arial"/>
                <a:cs typeface="Arial"/>
              </a:rPr>
              <a:t>a</a:t>
            </a:r>
            <a:r>
              <a:rPr spc="-110" dirty="0">
                <a:latin typeface="Arial"/>
                <a:cs typeface="Arial"/>
              </a:rPr>
              <a:t>b</a:t>
            </a:r>
            <a:r>
              <a:rPr spc="-180" dirty="0">
                <a:latin typeface="Arial"/>
                <a:cs typeface="Arial"/>
              </a:rPr>
              <a:t>a</a:t>
            </a:r>
            <a:r>
              <a:rPr spc="-170" dirty="0">
                <a:latin typeface="Arial"/>
                <a:cs typeface="Arial"/>
              </a:rPr>
              <a:t>s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spc="-140" dirty="0">
                <a:latin typeface="Arial"/>
                <a:cs typeface="Arial"/>
              </a:rPr>
              <a:t>s  </a:t>
            </a:r>
            <a:r>
              <a:rPr spc="-210" dirty="0">
                <a:latin typeface="Arial"/>
                <a:cs typeface="Arial"/>
              </a:rPr>
              <a:t>s</a:t>
            </a:r>
            <a:r>
              <a:rPr spc="-70" dirty="0">
                <a:latin typeface="Arial"/>
                <a:cs typeface="Arial"/>
              </a:rPr>
              <a:t>u</a:t>
            </a:r>
            <a:r>
              <a:rPr spc="-135" dirty="0">
                <a:latin typeface="Arial"/>
                <a:cs typeface="Arial"/>
              </a:rPr>
              <a:t>c</a:t>
            </a:r>
            <a:r>
              <a:rPr spc="-60" dirty="0">
                <a:latin typeface="Arial"/>
                <a:cs typeface="Arial"/>
              </a:rPr>
              <a:t>h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70" dirty="0">
                <a:latin typeface="Arial"/>
                <a:cs typeface="Arial"/>
              </a:rPr>
              <a:t>as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320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210" dirty="0">
                <a:latin typeface="Arial"/>
                <a:cs typeface="Arial"/>
              </a:rPr>
              <a:t>s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75" dirty="0">
                <a:latin typeface="Arial"/>
                <a:cs typeface="Arial"/>
              </a:rPr>
              <a:t>m</a:t>
            </a:r>
            <a:r>
              <a:rPr spc="-60" dirty="0">
                <a:latin typeface="Arial"/>
                <a:cs typeface="Arial"/>
              </a:rPr>
              <a:t>b</a:t>
            </a:r>
            <a:r>
              <a:rPr spc="10" dirty="0">
                <a:latin typeface="Arial"/>
                <a:cs typeface="Arial"/>
              </a:rPr>
              <a:t>l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00" dirty="0">
                <a:latin typeface="Arial"/>
                <a:cs typeface="Arial"/>
              </a:rPr>
              <a:t>a</a:t>
            </a:r>
            <a:r>
              <a:rPr spc="-110" dirty="0">
                <a:latin typeface="Arial"/>
                <a:cs typeface="Arial"/>
              </a:rPr>
              <a:t>n</a:t>
            </a:r>
            <a:r>
              <a:rPr spc="-60" dirty="0">
                <a:latin typeface="Arial"/>
                <a:cs typeface="Arial"/>
              </a:rPr>
              <a:t>d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35" dirty="0">
                <a:latin typeface="Arial"/>
                <a:cs typeface="Arial"/>
              </a:rPr>
              <a:t>PD</a:t>
            </a:r>
            <a:r>
              <a:rPr spc="-245" dirty="0">
                <a:latin typeface="Arial"/>
                <a:cs typeface="Arial"/>
              </a:rPr>
              <a:t>B</a:t>
            </a:r>
            <a:r>
              <a:rPr spc="-55" dirty="0">
                <a:latin typeface="Arial"/>
                <a:cs typeface="Arial"/>
              </a:rPr>
              <a:t>,  </a:t>
            </a:r>
            <a:r>
              <a:rPr spc="-100" dirty="0">
                <a:latin typeface="Arial"/>
                <a:cs typeface="Arial"/>
              </a:rPr>
              <a:t>a</a:t>
            </a:r>
            <a:r>
              <a:rPr spc="-110" dirty="0">
                <a:latin typeface="Arial"/>
                <a:cs typeface="Arial"/>
              </a:rPr>
              <a:t>n</a:t>
            </a:r>
            <a:r>
              <a:rPr spc="-60" dirty="0">
                <a:latin typeface="Arial"/>
                <a:cs typeface="Arial"/>
              </a:rPr>
              <a:t>d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210" dirty="0">
                <a:latin typeface="Arial"/>
                <a:cs typeface="Arial"/>
              </a:rPr>
              <a:t>s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a</a:t>
            </a:r>
            <a:r>
              <a:rPr spc="-75" dirty="0">
                <a:latin typeface="Arial"/>
                <a:cs typeface="Arial"/>
              </a:rPr>
              <a:t>r</a:t>
            </a:r>
            <a:r>
              <a:rPr spc="-135" dirty="0">
                <a:latin typeface="Arial"/>
                <a:cs typeface="Arial"/>
              </a:rPr>
              <a:t>c</a:t>
            </a:r>
            <a:r>
              <a:rPr spc="-70" dirty="0">
                <a:latin typeface="Arial"/>
                <a:cs typeface="Arial"/>
              </a:rPr>
              <a:t>h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200" dirty="0">
                <a:latin typeface="Arial"/>
                <a:cs typeface="Arial"/>
              </a:rPr>
              <a:t>s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25" dirty="0">
                <a:latin typeface="Arial"/>
                <a:cs typeface="Arial"/>
              </a:rPr>
              <a:t>m</a:t>
            </a:r>
            <a:r>
              <a:rPr spc="-105" dirty="0">
                <a:latin typeface="Arial"/>
                <a:cs typeface="Arial"/>
              </a:rPr>
              <a:t>a</a:t>
            </a:r>
            <a:r>
              <a:rPr spc="-60" dirty="0">
                <a:latin typeface="Arial"/>
                <a:cs typeface="Arial"/>
              </a:rPr>
              <a:t>y  </a:t>
            </a:r>
            <a:r>
              <a:rPr spc="-70"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135" dirty="0">
                <a:latin typeface="Arial"/>
                <a:cs typeface="Arial"/>
              </a:rPr>
              <a:t>c</a:t>
            </a:r>
            <a:r>
              <a:rPr spc="60" dirty="0">
                <a:latin typeface="Arial"/>
                <a:cs typeface="Arial"/>
              </a:rPr>
              <a:t>t</a:t>
            </a:r>
            <a:r>
              <a:rPr spc="40" dirty="0">
                <a:latin typeface="Arial"/>
                <a:cs typeface="Arial"/>
              </a:rPr>
              <a:t>l</a:t>
            </a:r>
            <a:r>
              <a:rPr spc="-90" dirty="0">
                <a:latin typeface="Arial"/>
                <a:cs typeface="Arial"/>
              </a:rPr>
              <a:t>y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210" dirty="0">
                <a:latin typeface="Arial"/>
                <a:cs typeface="Arial"/>
              </a:rPr>
              <a:t>s</a:t>
            </a:r>
            <a:r>
              <a:rPr spc="-70" dirty="0">
                <a:latin typeface="Arial"/>
                <a:cs typeface="Arial"/>
              </a:rPr>
              <a:t>ub</a:t>
            </a:r>
            <a:r>
              <a:rPr spc="-25" dirty="0">
                <a:latin typeface="Arial"/>
                <a:cs typeface="Arial"/>
              </a:rPr>
              <a:t>mi</a:t>
            </a:r>
            <a:r>
              <a:rPr spc="100" dirty="0">
                <a:latin typeface="Arial"/>
                <a:cs typeface="Arial"/>
              </a:rPr>
              <a:t>t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210" dirty="0">
                <a:latin typeface="Arial"/>
                <a:cs typeface="Arial"/>
              </a:rPr>
              <a:t>s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qu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35" dirty="0">
                <a:latin typeface="Arial"/>
                <a:cs typeface="Arial"/>
              </a:rPr>
              <a:t>c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140" dirty="0">
                <a:latin typeface="Arial"/>
                <a:cs typeface="Arial"/>
              </a:rPr>
              <a:t>s  </a:t>
            </a:r>
            <a:r>
              <a:rPr spc="10" dirty="0">
                <a:latin typeface="Arial"/>
                <a:cs typeface="Arial"/>
              </a:rPr>
              <a:t>to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60" dirty="0">
                <a:latin typeface="Arial"/>
                <a:cs typeface="Arial"/>
              </a:rPr>
              <a:t>UniProt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7053" y="5284723"/>
            <a:ext cx="2969260" cy="1521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22935" marR="380365">
              <a:spcBef>
                <a:spcPts val="90"/>
              </a:spcBef>
            </a:pPr>
            <a:r>
              <a:rPr sz="2000" spc="-165" dirty="0">
                <a:latin typeface="Arial"/>
                <a:cs typeface="Arial"/>
              </a:rPr>
              <a:t>Co</a:t>
            </a:r>
            <a:r>
              <a:rPr sz="2000" spc="-215" dirty="0">
                <a:latin typeface="Arial"/>
                <a:cs typeface="Arial"/>
              </a:rPr>
              <a:t>m</a:t>
            </a:r>
            <a:r>
              <a:rPr sz="2000" spc="-65" dirty="0">
                <a:latin typeface="Arial"/>
                <a:cs typeface="Arial"/>
              </a:rPr>
              <a:t>p</a:t>
            </a:r>
            <a:r>
              <a:rPr sz="2000" spc="-85" dirty="0">
                <a:latin typeface="Arial"/>
                <a:cs typeface="Arial"/>
              </a:rPr>
              <a:t>a</a:t>
            </a:r>
            <a:r>
              <a:rPr sz="2000" spc="-70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120" dirty="0">
                <a:latin typeface="Arial"/>
                <a:cs typeface="Arial"/>
              </a:rPr>
              <a:t>/</a:t>
            </a:r>
            <a:r>
              <a:rPr sz="2000" spc="100" dirty="0">
                <a:latin typeface="Arial"/>
                <a:cs typeface="Arial"/>
              </a:rPr>
              <a:t>i</a:t>
            </a:r>
            <a:r>
              <a:rPr sz="2000" spc="-90" dirty="0">
                <a:latin typeface="Arial"/>
                <a:cs typeface="Arial"/>
              </a:rPr>
              <a:t>n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-95" dirty="0">
                <a:latin typeface="Arial"/>
                <a:cs typeface="Arial"/>
              </a:rPr>
              <a:t>g</a:t>
            </a:r>
            <a:r>
              <a:rPr sz="2000" spc="-105" dirty="0">
                <a:latin typeface="Arial"/>
                <a:cs typeface="Arial"/>
              </a:rPr>
              <a:t>r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85" dirty="0">
                <a:latin typeface="Arial"/>
                <a:cs typeface="Arial"/>
              </a:rPr>
              <a:t>e  </a:t>
            </a:r>
            <a:r>
              <a:rPr sz="2000" spc="5" dirty="0">
                <a:latin typeface="Arial"/>
                <a:cs typeface="Arial"/>
              </a:rPr>
              <a:t>with </a:t>
            </a:r>
            <a:r>
              <a:rPr sz="2000" spc="-25" dirty="0">
                <a:latin typeface="Arial"/>
                <a:cs typeface="Arial"/>
              </a:rPr>
              <a:t>other </a:t>
            </a:r>
            <a:r>
              <a:rPr sz="2000" spc="-80" dirty="0">
                <a:latin typeface="Arial"/>
                <a:cs typeface="Arial"/>
              </a:rPr>
              <a:t>data 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sets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750"/>
              </a:spcBef>
            </a:pPr>
            <a:r>
              <a:rPr sz="3200" spc="-95" dirty="0">
                <a:latin typeface="Arial"/>
                <a:cs typeface="Arial"/>
                <a:hlinkClick r:id="rId6"/>
              </a:rPr>
              <a:t>help@uniprot.org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05FD2346-5706-E74E-8F0A-9B0F338F5273}"/>
              </a:ext>
            </a:extLst>
          </p:cNvPr>
          <p:cNvSpPr txBox="1">
            <a:spLocks/>
          </p:cNvSpPr>
          <p:nvPr/>
        </p:nvSpPr>
        <p:spPr>
          <a:xfrm>
            <a:off x="646176" y="177168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i="0" kern="120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pc="-7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  <a:endParaRPr lang="en-US" spc="-70" dirty="0">
              <a:solidFill>
                <a:schemeClr val="accent1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2010" y="5591397"/>
            <a:ext cx="647319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900" spc="-434" dirty="0">
                <a:latin typeface="Arial"/>
                <a:cs typeface="Arial"/>
              </a:rPr>
              <a:t>S</a:t>
            </a:r>
            <a:r>
              <a:rPr sz="2900" spc="-355" dirty="0">
                <a:latin typeface="Arial"/>
                <a:cs typeface="Arial"/>
              </a:rPr>
              <a:t>e</a:t>
            </a:r>
            <a:r>
              <a:rPr sz="2900" spc="-130" dirty="0">
                <a:latin typeface="Arial"/>
                <a:cs typeface="Arial"/>
              </a:rPr>
              <a:t>qu</a:t>
            </a:r>
            <a:r>
              <a:rPr sz="2900" spc="-114" dirty="0">
                <a:latin typeface="Arial"/>
                <a:cs typeface="Arial"/>
              </a:rPr>
              <a:t>e</a:t>
            </a:r>
            <a:r>
              <a:rPr sz="2900" spc="-170" dirty="0">
                <a:latin typeface="Arial"/>
                <a:cs typeface="Arial"/>
              </a:rPr>
              <a:t>nce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175" dirty="0">
                <a:latin typeface="Arial"/>
                <a:cs typeface="Arial"/>
              </a:rPr>
              <a:t>d</a:t>
            </a:r>
            <a:r>
              <a:rPr sz="2900" spc="-200" dirty="0">
                <a:latin typeface="Arial"/>
                <a:cs typeface="Arial"/>
              </a:rPr>
              <a:t>a</a:t>
            </a:r>
            <a:r>
              <a:rPr sz="2900" spc="100" dirty="0">
                <a:latin typeface="Arial"/>
                <a:cs typeface="Arial"/>
              </a:rPr>
              <a:t>t</a:t>
            </a:r>
            <a:r>
              <a:rPr sz="2900" spc="-250" dirty="0">
                <a:latin typeface="Arial"/>
                <a:cs typeface="Arial"/>
              </a:rPr>
              <a:t>a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spc="-135" dirty="0">
                <a:latin typeface="Arial"/>
                <a:cs typeface="Arial"/>
              </a:rPr>
              <a:t>a</a:t>
            </a:r>
            <a:r>
              <a:rPr sz="2900" spc="-120" dirty="0">
                <a:latin typeface="Arial"/>
                <a:cs typeface="Arial"/>
              </a:rPr>
              <a:t>r</a:t>
            </a:r>
            <a:r>
              <a:rPr sz="2900" spc="-180" dirty="0">
                <a:latin typeface="Arial"/>
                <a:cs typeface="Arial"/>
              </a:rPr>
              <a:t>e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spc="-45" dirty="0">
                <a:latin typeface="Arial"/>
                <a:cs typeface="Arial"/>
              </a:rPr>
              <a:t>o</a:t>
            </a:r>
            <a:r>
              <a:rPr sz="2900" spc="-70" dirty="0">
                <a:latin typeface="Arial"/>
                <a:cs typeface="Arial"/>
              </a:rPr>
              <a:t>r</a:t>
            </a:r>
            <a:r>
              <a:rPr sz="2900" spc="-295" dirty="0">
                <a:latin typeface="Arial"/>
                <a:cs typeface="Arial"/>
              </a:rPr>
              <a:t>g</a:t>
            </a:r>
            <a:r>
              <a:rPr sz="2900" spc="-150" dirty="0">
                <a:latin typeface="Arial"/>
                <a:cs typeface="Arial"/>
              </a:rPr>
              <a:t>an</a:t>
            </a:r>
            <a:r>
              <a:rPr sz="2900" spc="-50" dirty="0">
                <a:latin typeface="Arial"/>
                <a:cs typeface="Arial"/>
              </a:rPr>
              <a:t>i</a:t>
            </a:r>
            <a:r>
              <a:rPr sz="2900" spc="-240" dirty="0">
                <a:latin typeface="Arial"/>
                <a:cs typeface="Arial"/>
              </a:rPr>
              <a:t>s</a:t>
            </a:r>
            <a:r>
              <a:rPr sz="2900" spc="-265" dirty="0">
                <a:latin typeface="Arial"/>
                <a:cs typeface="Arial"/>
              </a:rPr>
              <a:t>e</a:t>
            </a:r>
            <a:r>
              <a:rPr sz="2900" spc="-105" dirty="0">
                <a:latin typeface="Arial"/>
                <a:cs typeface="Arial"/>
              </a:rPr>
              <a:t>d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i</a:t>
            </a:r>
            <a:r>
              <a:rPr sz="2900" spc="-95" dirty="0">
                <a:latin typeface="Arial"/>
                <a:cs typeface="Arial"/>
              </a:rPr>
              <a:t>n</a:t>
            </a:r>
            <a:r>
              <a:rPr sz="2900" spc="125" dirty="0">
                <a:latin typeface="Arial"/>
                <a:cs typeface="Arial"/>
              </a:rPr>
              <a:t>t</a:t>
            </a:r>
            <a:r>
              <a:rPr sz="2900" spc="-100" dirty="0">
                <a:latin typeface="Arial"/>
                <a:cs typeface="Arial"/>
              </a:rPr>
              <a:t>o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r</a:t>
            </a:r>
            <a:r>
              <a:rPr sz="2900" spc="-275" dirty="0">
                <a:latin typeface="Arial"/>
                <a:cs typeface="Arial"/>
              </a:rPr>
              <a:t>e</a:t>
            </a:r>
            <a:r>
              <a:rPr sz="2900" spc="-235" dirty="0">
                <a:latin typeface="Arial"/>
                <a:cs typeface="Arial"/>
              </a:rPr>
              <a:t>s</a:t>
            </a:r>
            <a:r>
              <a:rPr sz="2900" spc="-70" dirty="0">
                <a:latin typeface="Arial"/>
                <a:cs typeface="Arial"/>
              </a:rPr>
              <a:t>ou</a:t>
            </a:r>
            <a:r>
              <a:rPr sz="2900" spc="-80" dirty="0">
                <a:latin typeface="Arial"/>
                <a:cs typeface="Arial"/>
              </a:rPr>
              <a:t>r</a:t>
            </a:r>
            <a:r>
              <a:rPr sz="2900" spc="-229" dirty="0">
                <a:latin typeface="Arial"/>
                <a:cs typeface="Arial"/>
              </a:rPr>
              <a:t>c</a:t>
            </a:r>
            <a:r>
              <a:rPr sz="2900" spc="-260" dirty="0">
                <a:latin typeface="Arial"/>
                <a:cs typeface="Arial"/>
              </a:rPr>
              <a:t>es</a:t>
            </a:r>
            <a:endParaRPr sz="29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0284" y="1882897"/>
            <a:ext cx="7216643" cy="3585362"/>
          </a:xfrm>
          <a:prstGeom prst="rect">
            <a:avLst/>
          </a:prstGeom>
        </p:spPr>
      </p:pic>
      <p:sp>
        <p:nvSpPr>
          <p:cNvPr id="5" name="object 25">
            <a:extLst>
              <a:ext uri="{FF2B5EF4-FFF2-40B4-BE49-F238E27FC236}">
                <a16:creationId xmlns:a16="http://schemas.microsoft.com/office/drawing/2014/main" id="{054B81F9-4FF3-2747-9E23-12630F884348}"/>
              </a:ext>
            </a:extLst>
          </p:cNvPr>
          <p:cNvSpPr txBox="1">
            <a:spLocks/>
          </p:cNvSpPr>
          <p:nvPr/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i="0" kern="120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pc="-7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  <a:endParaRPr lang="en-US" spc="-70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1690" y="1159293"/>
            <a:ext cx="49536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spc="-285" dirty="0">
                <a:latin typeface="Arial"/>
                <a:cs typeface="Arial"/>
              </a:rPr>
              <a:t>T</a:t>
            </a:r>
            <a:r>
              <a:rPr sz="3200" spc="-270" dirty="0">
                <a:latin typeface="Arial"/>
                <a:cs typeface="Arial"/>
              </a:rPr>
              <a:t>h</a:t>
            </a:r>
            <a:r>
              <a:rPr sz="3200" spc="-204" dirty="0">
                <a:latin typeface="Arial"/>
                <a:cs typeface="Arial"/>
              </a:rPr>
              <a:t>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t</a:t>
            </a:r>
            <a:r>
              <a:rPr sz="3200" spc="35" dirty="0">
                <a:latin typeface="Arial"/>
                <a:cs typeface="Arial"/>
              </a:rPr>
              <a:t>w</a:t>
            </a:r>
            <a:r>
              <a:rPr sz="3200" spc="-114" dirty="0">
                <a:latin typeface="Arial"/>
                <a:cs typeface="Arial"/>
              </a:rPr>
              <a:t>o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d</a:t>
            </a:r>
            <a:r>
              <a:rPr sz="3200" spc="-225" dirty="0">
                <a:latin typeface="Arial"/>
                <a:cs typeface="Arial"/>
              </a:rPr>
              <a:t>a</a:t>
            </a:r>
            <a:r>
              <a:rPr sz="3200" spc="114" dirty="0">
                <a:latin typeface="Arial"/>
                <a:cs typeface="Arial"/>
              </a:rPr>
              <a:t>t</a:t>
            </a:r>
            <a:r>
              <a:rPr sz="3200" spc="-280" dirty="0">
                <a:latin typeface="Arial"/>
                <a:cs typeface="Arial"/>
              </a:rPr>
              <a:t>as</a:t>
            </a:r>
            <a:r>
              <a:rPr sz="3200" spc="-320" dirty="0">
                <a:latin typeface="Arial"/>
                <a:cs typeface="Arial"/>
              </a:rPr>
              <a:t>e</a:t>
            </a:r>
            <a:r>
              <a:rPr sz="3200" spc="-105" dirty="0">
                <a:latin typeface="Arial"/>
                <a:cs typeface="Arial"/>
              </a:rPr>
              <a:t>ts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i</a:t>
            </a:r>
            <a:r>
              <a:rPr sz="3200" spc="-125" dirty="0">
                <a:latin typeface="Arial"/>
                <a:cs typeface="Arial"/>
              </a:rPr>
              <a:t>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Uni</a:t>
            </a:r>
            <a:r>
              <a:rPr sz="3200" spc="-310" dirty="0">
                <a:latin typeface="Arial"/>
                <a:cs typeface="Arial"/>
              </a:rPr>
              <a:t>P</a:t>
            </a:r>
            <a:r>
              <a:rPr sz="3200" spc="-35" dirty="0">
                <a:latin typeface="Arial"/>
                <a:cs typeface="Arial"/>
              </a:rPr>
              <a:t>r</a:t>
            </a:r>
            <a:r>
              <a:rPr sz="3200" spc="-235" dirty="0">
                <a:latin typeface="Arial"/>
                <a:cs typeface="Arial"/>
              </a:rPr>
              <a:t>otKB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2064" y="1858265"/>
            <a:ext cx="6186805" cy="4237355"/>
            <a:chOff x="2786760" y="1557274"/>
            <a:chExt cx="6186805" cy="4237355"/>
          </a:xfrm>
        </p:grpSpPr>
        <p:sp>
          <p:nvSpPr>
            <p:cNvPr id="4" name="object 4"/>
            <p:cNvSpPr/>
            <p:nvPr/>
          </p:nvSpPr>
          <p:spPr>
            <a:xfrm>
              <a:off x="2800730" y="1571244"/>
              <a:ext cx="6158865" cy="2009139"/>
            </a:xfrm>
            <a:custGeom>
              <a:avLst/>
              <a:gdLst/>
              <a:ahLst/>
              <a:cxnLst/>
              <a:rect l="l" t="t" r="r" b="b"/>
              <a:pathLst>
                <a:path w="6158865" h="2009139">
                  <a:moveTo>
                    <a:pt x="6158865" y="1673859"/>
                  </a:moveTo>
                  <a:lnTo>
                    <a:pt x="538353" y="1673859"/>
                  </a:lnTo>
                  <a:lnTo>
                    <a:pt x="541982" y="1723335"/>
                  </a:lnTo>
                  <a:lnTo>
                    <a:pt x="552525" y="1770554"/>
                  </a:lnTo>
                  <a:lnTo>
                    <a:pt x="569463" y="1815001"/>
                  </a:lnTo>
                  <a:lnTo>
                    <a:pt x="592281" y="1856156"/>
                  </a:lnTo>
                  <a:lnTo>
                    <a:pt x="620459" y="1893504"/>
                  </a:lnTo>
                  <a:lnTo>
                    <a:pt x="653480" y="1926525"/>
                  </a:lnTo>
                  <a:lnTo>
                    <a:pt x="690828" y="1954703"/>
                  </a:lnTo>
                  <a:lnTo>
                    <a:pt x="731983" y="1977521"/>
                  </a:lnTo>
                  <a:lnTo>
                    <a:pt x="776430" y="1994459"/>
                  </a:lnTo>
                  <a:lnTo>
                    <a:pt x="823649" y="2005002"/>
                  </a:lnTo>
                  <a:lnTo>
                    <a:pt x="873124" y="2008631"/>
                  </a:lnTo>
                  <a:lnTo>
                    <a:pt x="5824093" y="2008631"/>
                  </a:lnTo>
                  <a:lnTo>
                    <a:pt x="5873568" y="2005002"/>
                  </a:lnTo>
                  <a:lnTo>
                    <a:pt x="5920787" y="1994459"/>
                  </a:lnTo>
                  <a:lnTo>
                    <a:pt x="5965234" y="1977521"/>
                  </a:lnTo>
                  <a:lnTo>
                    <a:pt x="6006389" y="1954703"/>
                  </a:lnTo>
                  <a:lnTo>
                    <a:pt x="6043737" y="1926525"/>
                  </a:lnTo>
                  <a:lnTo>
                    <a:pt x="6076758" y="1893504"/>
                  </a:lnTo>
                  <a:lnTo>
                    <a:pt x="6104936" y="1856156"/>
                  </a:lnTo>
                  <a:lnTo>
                    <a:pt x="6127754" y="1815001"/>
                  </a:lnTo>
                  <a:lnTo>
                    <a:pt x="6144692" y="1770554"/>
                  </a:lnTo>
                  <a:lnTo>
                    <a:pt x="6155235" y="1723335"/>
                  </a:lnTo>
                  <a:lnTo>
                    <a:pt x="6158865" y="1673859"/>
                  </a:lnTo>
                  <a:close/>
                </a:path>
                <a:path w="6158865" h="2009139">
                  <a:moveTo>
                    <a:pt x="5824093" y="0"/>
                  </a:moveTo>
                  <a:lnTo>
                    <a:pt x="873124" y="0"/>
                  </a:lnTo>
                  <a:lnTo>
                    <a:pt x="823649" y="3629"/>
                  </a:lnTo>
                  <a:lnTo>
                    <a:pt x="776430" y="14172"/>
                  </a:lnTo>
                  <a:lnTo>
                    <a:pt x="731983" y="31110"/>
                  </a:lnTo>
                  <a:lnTo>
                    <a:pt x="690828" y="53928"/>
                  </a:lnTo>
                  <a:lnTo>
                    <a:pt x="653480" y="82106"/>
                  </a:lnTo>
                  <a:lnTo>
                    <a:pt x="620459" y="115127"/>
                  </a:lnTo>
                  <a:lnTo>
                    <a:pt x="592281" y="152475"/>
                  </a:lnTo>
                  <a:lnTo>
                    <a:pt x="569463" y="193630"/>
                  </a:lnTo>
                  <a:lnTo>
                    <a:pt x="552525" y="238077"/>
                  </a:lnTo>
                  <a:lnTo>
                    <a:pt x="541982" y="285296"/>
                  </a:lnTo>
                  <a:lnTo>
                    <a:pt x="538353" y="334771"/>
                  </a:lnTo>
                  <a:lnTo>
                    <a:pt x="538353" y="1171702"/>
                  </a:lnTo>
                  <a:lnTo>
                    <a:pt x="0" y="1706879"/>
                  </a:lnTo>
                  <a:lnTo>
                    <a:pt x="538353" y="1673859"/>
                  </a:lnTo>
                  <a:lnTo>
                    <a:pt x="6158865" y="1673859"/>
                  </a:lnTo>
                  <a:lnTo>
                    <a:pt x="6158865" y="334771"/>
                  </a:lnTo>
                  <a:lnTo>
                    <a:pt x="6155235" y="285296"/>
                  </a:lnTo>
                  <a:lnTo>
                    <a:pt x="6144692" y="238077"/>
                  </a:lnTo>
                  <a:lnTo>
                    <a:pt x="6127754" y="193630"/>
                  </a:lnTo>
                  <a:lnTo>
                    <a:pt x="6104936" y="152475"/>
                  </a:lnTo>
                  <a:lnTo>
                    <a:pt x="6076758" y="115127"/>
                  </a:lnTo>
                  <a:lnTo>
                    <a:pt x="6043737" y="82106"/>
                  </a:lnTo>
                  <a:lnTo>
                    <a:pt x="6006389" y="53928"/>
                  </a:lnTo>
                  <a:lnTo>
                    <a:pt x="5965234" y="31110"/>
                  </a:lnTo>
                  <a:lnTo>
                    <a:pt x="5920787" y="14172"/>
                  </a:lnTo>
                  <a:lnTo>
                    <a:pt x="5873568" y="3629"/>
                  </a:lnTo>
                  <a:lnTo>
                    <a:pt x="5824093" y="0"/>
                  </a:lnTo>
                  <a:close/>
                </a:path>
              </a:pathLst>
            </a:custGeom>
            <a:solidFill>
              <a:srgbClr val="F9F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00730" y="1571244"/>
              <a:ext cx="6158865" cy="2009139"/>
            </a:xfrm>
            <a:custGeom>
              <a:avLst/>
              <a:gdLst/>
              <a:ahLst/>
              <a:cxnLst/>
              <a:rect l="l" t="t" r="r" b="b"/>
              <a:pathLst>
                <a:path w="6158865" h="2009139">
                  <a:moveTo>
                    <a:pt x="538353" y="334771"/>
                  </a:moveTo>
                  <a:lnTo>
                    <a:pt x="541982" y="285296"/>
                  </a:lnTo>
                  <a:lnTo>
                    <a:pt x="552525" y="238077"/>
                  </a:lnTo>
                  <a:lnTo>
                    <a:pt x="569463" y="193630"/>
                  </a:lnTo>
                  <a:lnTo>
                    <a:pt x="592281" y="152475"/>
                  </a:lnTo>
                  <a:lnTo>
                    <a:pt x="620459" y="115127"/>
                  </a:lnTo>
                  <a:lnTo>
                    <a:pt x="653480" y="82106"/>
                  </a:lnTo>
                  <a:lnTo>
                    <a:pt x="690828" y="53928"/>
                  </a:lnTo>
                  <a:lnTo>
                    <a:pt x="731983" y="31110"/>
                  </a:lnTo>
                  <a:lnTo>
                    <a:pt x="776430" y="14172"/>
                  </a:lnTo>
                  <a:lnTo>
                    <a:pt x="823649" y="3629"/>
                  </a:lnTo>
                  <a:lnTo>
                    <a:pt x="873124" y="0"/>
                  </a:lnTo>
                  <a:lnTo>
                    <a:pt x="1475105" y="0"/>
                  </a:lnTo>
                  <a:lnTo>
                    <a:pt x="2880233" y="0"/>
                  </a:lnTo>
                  <a:lnTo>
                    <a:pt x="5824093" y="0"/>
                  </a:lnTo>
                  <a:lnTo>
                    <a:pt x="5873568" y="3629"/>
                  </a:lnTo>
                  <a:lnTo>
                    <a:pt x="5920787" y="14172"/>
                  </a:lnTo>
                  <a:lnTo>
                    <a:pt x="5965234" y="31110"/>
                  </a:lnTo>
                  <a:lnTo>
                    <a:pt x="6006389" y="53928"/>
                  </a:lnTo>
                  <a:lnTo>
                    <a:pt x="6043737" y="82106"/>
                  </a:lnTo>
                  <a:lnTo>
                    <a:pt x="6076758" y="115127"/>
                  </a:lnTo>
                  <a:lnTo>
                    <a:pt x="6104936" y="152475"/>
                  </a:lnTo>
                  <a:lnTo>
                    <a:pt x="6127754" y="193630"/>
                  </a:lnTo>
                  <a:lnTo>
                    <a:pt x="6144692" y="238077"/>
                  </a:lnTo>
                  <a:lnTo>
                    <a:pt x="6155235" y="285296"/>
                  </a:lnTo>
                  <a:lnTo>
                    <a:pt x="6158865" y="334771"/>
                  </a:lnTo>
                  <a:lnTo>
                    <a:pt x="6158865" y="1171702"/>
                  </a:lnTo>
                  <a:lnTo>
                    <a:pt x="6158865" y="1673859"/>
                  </a:lnTo>
                  <a:lnTo>
                    <a:pt x="6155235" y="1723335"/>
                  </a:lnTo>
                  <a:lnTo>
                    <a:pt x="6144692" y="1770554"/>
                  </a:lnTo>
                  <a:lnTo>
                    <a:pt x="6127754" y="1815001"/>
                  </a:lnTo>
                  <a:lnTo>
                    <a:pt x="6104936" y="1856156"/>
                  </a:lnTo>
                  <a:lnTo>
                    <a:pt x="6076758" y="1893504"/>
                  </a:lnTo>
                  <a:lnTo>
                    <a:pt x="6043737" y="1926525"/>
                  </a:lnTo>
                  <a:lnTo>
                    <a:pt x="6006389" y="1954703"/>
                  </a:lnTo>
                  <a:lnTo>
                    <a:pt x="5965234" y="1977521"/>
                  </a:lnTo>
                  <a:lnTo>
                    <a:pt x="5920787" y="1994459"/>
                  </a:lnTo>
                  <a:lnTo>
                    <a:pt x="5873568" y="2005002"/>
                  </a:lnTo>
                  <a:lnTo>
                    <a:pt x="5824093" y="2008631"/>
                  </a:lnTo>
                  <a:lnTo>
                    <a:pt x="2880233" y="2008631"/>
                  </a:lnTo>
                  <a:lnTo>
                    <a:pt x="1475105" y="2008631"/>
                  </a:lnTo>
                  <a:lnTo>
                    <a:pt x="873124" y="2008631"/>
                  </a:lnTo>
                  <a:lnTo>
                    <a:pt x="823649" y="2005002"/>
                  </a:lnTo>
                  <a:lnTo>
                    <a:pt x="776430" y="1994459"/>
                  </a:lnTo>
                  <a:lnTo>
                    <a:pt x="731983" y="1977521"/>
                  </a:lnTo>
                  <a:lnTo>
                    <a:pt x="690828" y="1954703"/>
                  </a:lnTo>
                  <a:lnTo>
                    <a:pt x="653480" y="1926525"/>
                  </a:lnTo>
                  <a:lnTo>
                    <a:pt x="620459" y="1893504"/>
                  </a:lnTo>
                  <a:lnTo>
                    <a:pt x="592281" y="1856156"/>
                  </a:lnTo>
                  <a:lnTo>
                    <a:pt x="569463" y="1815001"/>
                  </a:lnTo>
                  <a:lnTo>
                    <a:pt x="552525" y="1770554"/>
                  </a:lnTo>
                  <a:lnTo>
                    <a:pt x="541982" y="1723335"/>
                  </a:lnTo>
                  <a:lnTo>
                    <a:pt x="538353" y="1673859"/>
                  </a:lnTo>
                  <a:lnTo>
                    <a:pt x="0" y="1706879"/>
                  </a:lnTo>
                  <a:lnTo>
                    <a:pt x="538353" y="1171702"/>
                  </a:lnTo>
                  <a:lnTo>
                    <a:pt x="538353" y="334771"/>
                  </a:lnTo>
                  <a:close/>
                </a:path>
              </a:pathLst>
            </a:custGeom>
            <a:ln w="2743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1624" y="3771900"/>
              <a:ext cx="6118225" cy="2009139"/>
            </a:xfrm>
            <a:custGeom>
              <a:avLst/>
              <a:gdLst/>
              <a:ahLst/>
              <a:cxnLst/>
              <a:rect l="l" t="t" r="r" b="b"/>
              <a:pathLst>
                <a:path w="6118225" h="2009139">
                  <a:moveTo>
                    <a:pt x="5783199" y="0"/>
                  </a:moveTo>
                  <a:lnTo>
                    <a:pt x="832230" y="0"/>
                  </a:lnTo>
                  <a:lnTo>
                    <a:pt x="782755" y="3629"/>
                  </a:lnTo>
                  <a:lnTo>
                    <a:pt x="735536" y="14172"/>
                  </a:lnTo>
                  <a:lnTo>
                    <a:pt x="691089" y="31110"/>
                  </a:lnTo>
                  <a:lnTo>
                    <a:pt x="649934" y="53928"/>
                  </a:lnTo>
                  <a:lnTo>
                    <a:pt x="612586" y="82106"/>
                  </a:lnTo>
                  <a:lnTo>
                    <a:pt x="579565" y="115127"/>
                  </a:lnTo>
                  <a:lnTo>
                    <a:pt x="551387" y="152475"/>
                  </a:lnTo>
                  <a:lnTo>
                    <a:pt x="528569" y="193630"/>
                  </a:lnTo>
                  <a:lnTo>
                    <a:pt x="511631" y="238077"/>
                  </a:lnTo>
                  <a:lnTo>
                    <a:pt x="501088" y="285296"/>
                  </a:lnTo>
                  <a:lnTo>
                    <a:pt x="497459" y="334772"/>
                  </a:lnTo>
                  <a:lnTo>
                    <a:pt x="0" y="436499"/>
                  </a:lnTo>
                  <a:lnTo>
                    <a:pt x="497459" y="836930"/>
                  </a:lnTo>
                  <a:lnTo>
                    <a:pt x="497459" y="1673860"/>
                  </a:lnTo>
                  <a:lnTo>
                    <a:pt x="501088" y="1723329"/>
                  </a:lnTo>
                  <a:lnTo>
                    <a:pt x="511631" y="1770545"/>
                  </a:lnTo>
                  <a:lnTo>
                    <a:pt x="528569" y="1814990"/>
                  </a:lnTo>
                  <a:lnTo>
                    <a:pt x="551387" y="1856145"/>
                  </a:lnTo>
                  <a:lnTo>
                    <a:pt x="579565" y="1893493"/>
                  </a:lnTo>
                  <a:lnTo>
                    <a:pt x="612586" y="1926517"/>
                  </a:lnTo>
                  <a:lnTo>
                    <a:pt x="649934" y="1954697"/>
                  </a:lnTo>
                  <a:lnTo>
                    <a:pt x="691089" y="1977516"/>
                  </a:lnTo>
                  <a:lnTo>
                    <a:pt x="735536" y="1994457"/>
                  </a:lnTo>
                  <a:lnTo>
                    <a:pt x="782755" y="2005002"/>
                  </a:lnTo>
                  <a:lnTo>
                    <a:pt x="832230" y="2008632"/>
                  </a:lnTo>
                  <a:lnTo>
                    <a:pt x="5783199" y="2008632"/>
                  </a:lnTo>
                  <a:lnTo>
                    <a:pt x="5832674" y="2005002"/>
                  </a:lnTo>
                  <a:lnTo>
                    <a:pt x="5879893" y="1994457"/>
                  </a:lnTo>
                  <a:lnTo>
                    <a:pt x="5924340" y="1977516"/>
                  </a:lnTo>
                  <a:lnTo>
                    <a:pt x="5965495" y="1954697"/>
                  </a:lnTo>
                  <a:lnTo>
                    <a:pt x="6002843" y="1926517"/>
                  </a:lnTo>
                  <a:lnTo>
                    <a:pt x="6035864" y="1893493"/>
                  </a:lnTo>
                  <a:lnTo>
                    <a:pt x="6064042" y="1856145"/>
                  </a:lnTo>
                  <a:lnTo>
                    <a:pt x="6086860" y="1814990"/>
                  </a:lnTo>
                  <a:lnTo>
                    <a:pt x="6103798" y="1770545"/>
                  </a:lnTo>
                  <a:lnTo>
                    <a:pt x="6114341" y="1723329"/>
                  </a:lnTo>
                  <a:lnTo>
                    <a:pt x="6117971" y="1673860"/>
                  </a:lnTo>
                  <a:lnTo>
                    <a:pt x="6117971" y="334772"/>
                  </a:lnTo>
                  <a:lnTo>
                    <a:pt x="6114341" y="285296"/>
                  </a:lnTo>
                  <a:lnTo>
                    <a:pt x="6103798" y="238077"/>
                  </a:lnTo>
                  <a:lnTo>
                    <a:pt x="6086860" y="193630"/>
                  </a:lnTo>
                  <a:lnTo>
                    <a:pt x="6064042" y="152475"/>
                  </a:lnTo>
                  <a:lnTo>
                    <a:pt x="6035864" y="115127"/>
                  </a:lnTo>
                  <a:lnTo>
                    <a:pt x="6002843" y="82106"/>
                  </a:lnTo>
                  <a:lnTo>
                    <a:pt x="5965495" y="53928"/>
                  </a:lnTo>
                  <a:lnTo>
                    <a:pt x="5924340" y="31110"/>
                  </a:lnTo>
                  <a:lnTo>
                    <a:pt x="5879893" y="14172"/>
                  </a:lnTo>
                  <a:lnTo>
                    <a:pt x="5832674" y="3629"/>
                  </a:lnTo>
                  <a:lnTo>
                    <a:pt x="5783199" y="0"/>
                  </a:lnTo>
                  <a:close/>
                </a:path>
              </a:pathLst>
            </a:custGeom>
            <a:solidFill>
              <a:srgbClr val="F9F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1624" y="3771900"/>
              <a:ext cx="6118225" cy="2009139"/>
            </a:xfrm>
            <a:custGeom>
              <a:avLst/>
              <a:gdLst/>
              <a:ahLst/>
              <a:cxnLst/>
              <a:rect l="l" t="t" r="r" b="b"/>
              <a:pathLst>
                <a:path w="6118225" h="2009139">
                  <a:moveTo>
                    <a:pt x="497459" y="334772"/>
                  </a:moveTo>
                  <a:lnTo>
                    <a:pt x="501088" y="285296"/>
                  </a:lnTo>
                  <a:lnTo>
                    <a:pt x="511631" y="238077"/>
                  </a:lnTo>
                  <a:lnTo>
                    <a:pt x="528569" y="193630"/>
                  </a:lnTo>
                  <a:lnTo>
                    <a:pt x="551387" y="152475"/>
                  </a:lnTo>
                  <a:lnTo>
                    <a:pt x="579565" y="115127"/>
                  </a:lnTo>
                  <a:lnTo>
                    <a:pt x="612586" y="82106"/>
                  </a:lnTo>
                  <a:lnTo>
                    <a:pt x="649934" y="53928"/>
                  </a:lnTo>
                  <a:lnTo>
                    <a:pt x="691089" y="31110"/>
                  </a:lnTo>
                  <a:lnTo>
                    <a:pt x="735536" y="14172"/>
                  </a:lnTo>
                  <a:lnTo>
                    <a:pt x="782755" y="3629"/>
                  </a:lnTo>
                  <a:lnTo>
                    <a:pt x="832230" y="0"/>
                  </a:lnTo>
                  <a:lnTo>
                    <a:pt x="1434211" y="0"/>
                  </a:lnTo>
                  <a:lnTo>
                    <a:pt x="2839339" y="0"/>
                  </a:lnTo>
                  <a:lnTo>
                    <a:pt x="5783199" y="0"/>
                  </a:lnTo>
                  <a:lnTo>
                    <a:pt x="5832674" y="3629"/>
                  </a:lnTo>
                  <a:lnTo>
                    <a:pt x="5879893" y="14172"/>
                  </a:lnTo>
                  <a:lnTo>
                    <a:pt x="5924340" y="31110"/>
                  </a:lnTo>
                  <a:lnTo>
                    <a:pt x="5965495" y="53928"/>
                  </a:lnTo>
                  <a:lnTo>
                    <a:pt x="6002843" y="82106"/>
                  </a:lnTo>
                  <a:lnTo>
                    <a:pt x="6035864" y="115127"/>
                  </a:lnTo>
                  <a:lnTo>
                    <a:pt x="6064042" y="152475"/>
                  </a:lnTo>
                  <a:lnTo>
                    <a:pt x="6086860" y="193630"/>
                  </a:lnTo>
                  <a:lnTo>
                    <a:pt x="6103798" y="238077"/>
                  </a:lnTo>
                  <a:lnTo>
                    <a:pt x="6114341" y="285296"/>
                  </a:lnTo>
                  <a:lnTo>
                    <a:pt x="6117971" y="334772"/>
                  </a:lnTo>
                  <a:lnTo>
                    <a:pt x="6117971" y="836930"/>
                  </a:lnTo>
                  <a:lnTo>
                    <a:pt x="6117971" y="1673860"/>
                  </a:lnTo>
                  <a:lnTo>
                    <a:pt x="6114341" y="1723329"/>
                  </a:lnTo>
                  <a:lnTo>
                    <a:pt x="6103798" y="1770545"/>
                  </a:lnTo>
                  <a:lnTo>
                    <a:pt x="6086860" y="1814990"/>
                  </a:lnTo>
                  <a:lnTo>
                    <a:pt x="6064042" y="1856145"/>
                  </a:lnTo>
                  <a:lnTo>
                    <a:pt x="6035864" y="1893493"/>
                  </a:lnTo>
                  <a:lnTo>
                    <a:pt x="6002843" y="1926517"/>
                  </a:lnTo>
                  <a:lnTo>
                    <a:pt x="5965495" y="1954697"/>
                  </a:lnTo>
                  <a:lnTo>
                    <a:pt x="5924340" y="1977516"/>
                  </a:lnTo>
                  <a:lnTo>
                    <a:pt x="5879893" y="1994457"/>
                  </a:lnTo>
                  <a:lnTo>
                    <a:pt x="5832674" y="2005002"/>
                  </a:lnTo>
                  <a:lnTo>
                    <a:pt x="5783199" y="2008632"/>
                  </a:lnTo>
                  <a:lnTo>
                    <a:pt x="2839339" y="2008632"/>
                  </a:lnTo>
                  <a:lnTo>
                    <a:pt x="1434211" y="2008632"/>
                  </a:lnTo>
                  <a:lnTo>
                    <a:pt x="832230" y="2008632"/>
                  </a:lnTo>
                  <a:lnTo>
                    <a:pt x="782755" y="2005002"/>
                  </a:lnTo>
                  <a:lnTo>
                    <a:pt x="735536" y="1994457"/>
                  </a:lnTo>
                  <a:lnTo>
                    <a:pt x="691089" y="1977516"/>
                  </a:lnTo>
                  <a:lnTo>
                    <a:pt x="649934" y="1954697"/>
                  </a:lnTo>
                  <a:lnTo>
                    <a:pt x="612586" y="1926517"/>
                  </a:lnTo>
                  <a:lnTo>
                    <a:pt x="579565" y="1893493"/>
                  </a:lnTo>
                  <a:lnTo>
                    <a:pt x="551387" y="1856145"/>
                  </a:lnTo>
                  <a:lnTo>
                    <a:pt x="528569" y="1814990"/>
                  </a:lnTo>
                  <a:lnTo>
                    <a:pt x="511631" y="1770545"/>
                  </a:lnTo>
                  <a:lnTo>
                    <a:pt x="501088" y="1723329"/>
                  </a:lnTo>
                  <a:lnTo>
                    <a:pt x="497459" y="1673860"/>
                  </a:lnTo>
                  <a:lnTo>
                    <a:pt x="497459" y="836930"/>
                  </a:lnTo>
                  <a:lnTo>
                    <a:pt x="0" y="436499"/>
                  </a:lnTo>
                  <a:lnTo>
                    <a:pt x="497459" y="334772"/>
                  </a:lnTo>
                  <a:close/>
                </a:path>
              </a:pathLst>
            </a:custGeom>
            <a:ln w="27432">
              <a:solidFill>
                <a:srgbClr val="93C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4363" y="3954780"/>
              <a:ext cx="1054735" cy="1533525"/>
            </a:xfrm>
            <a:custGeom>
              <a:avLst/>
              <a:gdLst/>
              <a:ahLst/>
              <a:cxnLst/>
              <a:rect l="l" t="t" r="r" b="b"/>
              <a:pathLst>
                <a:path w="1054735" h="1533525">
                  <a:moveTo>
                    <a:pt x="758825" y="0"/>
                  </a:moveTo>
                  <a:lnTo>
                    <a:pt x="0" y="7747"/>
                  </a:lnTo>
                  <a:lnTo>
                    <a:pt x="0" y="1533144"/>
                  </a:lnTo>
                  <a:lnTo>
                    <a:pt x="1054608" y="1533144"/>
                  </a:lnTo>
                  <a:lnTo>
                    <a:pt x="1047369" y="416941"/>
                  </a:lnTo>
                  <a:lnTo>
                    <a:pt x="758825" y="0"/>
                  </a:lnTo>
                  <a:close/>
                </a:path>
              </a:pathLst>
            </a:custGeom>
            <a:solidFill>
              <a:srgbClr val="93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4363" y="3954780"/>
              <a:ext cx="1054735" cy="1533525"/>
            </a:xfrm>
            <a:custGeom>
              <a:avLst/>
              <a:gdLst/>
              <a:ahLst/>
              <a:cxnLst/>
              <a:rect l="l" t="t" r="r" b="b"/>
              <a:pathLst>
                <a:path w="1054735" h="1533525">
                  <a:moveTo>
                    <a:pt x="0" y="7747"/>
                  </a:moveTo>
                  <a:lnTo>
                    <a:pt x="758825" y="0"/>
                  </a:lnTo>
                  <a:lnTo>
                    <a:pt x="1047369" y="416941"/>
                  </a:lnTo>
                  <a:lnTo>
                    <a:pt x="1047698" y="467682"/>
                  </a:lnTo>
                  <a:lnTo>
                    <a:pt x="1048027" y="518422"/>
                  </a:lnTo>
                  <a:lnTo>
                    <a:pt x="1048356" y="569161"/>
                  </a:lnTo>
                  <a:lnTo>
                    <a:pt x="1048685" y="619899"/>
                  </a:lnTo>
                  <a:lnTo>
                    <a:pt x="1049014" y="670635"/>
                  </a:lnTo>
                  <a:lnTo>
                    <a:pt x="1049343" y="721371"/>
                  </a:lnTo>
                  <a:lnTo>
                    <a:pt x="1049672" y="772106"/>
                  </a:lnTo>
                  <a:lnTo>
                    <a:pt x="1050001" y="822841"/>
                  </a:lnTo>
                  <a:lnTo>
                    <a:pt x="1050330" y="873575"/>
                  </a:lnTo>
                  <a:lnTo>
                    <a:pt x="1050659" y="924308"/>
                  </a:lnTo>
                  <a:lnTo>
                    <a:pt x="1050988" y="975042"/>
                  </a:lnTo>
                  <a:lnTo>
                    <a:pt x="1051317" y="1025776"/>
                  </a:lnTo>
                  <a:lnTo>
                    <a:pt x="1051646" y="1076509"/>
                  </a:lnTo>
                  <a:lnTo>
                    <a:pt x="1051975" y="1127243"/>
                  </a:lnTo>
                  <a:lnTo>
                    <a:pt x="1052304" y="1177978"/>
                  </a:lnTo>
                  <a:lnTo>
                    <a:pt x="1052633" y="1228713"/>
                  </a:lnTo>
                  <a:lnTo>
                    <a:pt x="1052962" y="1279449"/>
                  </a:lnTo>
                  <a:lnTo>
                    <a:pt x="1053291" y="1330185"/>
                  </a:lnTo>
                  <a:lnTo>
                    <a:pt x="1053620" y="1380923"/>
                  </a:lnTo>
                  <a:lnTo>
                    <a:pt x="1053949" y="1431662"/>
                  </a:lnTo>
                  <a:lnTo>
                    <a:pt x="1054278" y="1482402"/>
                  </a:lnTo>
                  <a:lnTo>
                    <a:pt x="1054608" y="1533144"/>
                  </a:lnTo>
                  <a:lnTo>
                    <a:pt x="0" y="1533144"/>
                  </a:lnTo>
                  <a:lnTo>
                    <a:pt x="0" y="774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79137" y="3953128"/>
              <a:ext cx="431800" cy="407670"/>
            </a:xfrm>
            <a:custGeom>
              <a:avLst/>
              <a:gdLst/>
              <a:ahLst/>
              <a:cxnLst/>
              <a:rect l="l" t="t" r="r" b="b"/>
              <a:pathLst>
                <a:path w="431800" h="407670">
                  <a:moveTo>
                    <a:pt x="144145" y="0"/>
                  </a:moveTo>
                  <a:lnTo>
                    <a:pt x="0" y="407162"/>
                  </a:lnTo>
                  <a:lnTo>
                    <a:pt x="431800" y="398272"/>
                  </a:lnTo>
                  <a:lnTo>
                    <a:pt x="144145" y="0"/>
                  </a:lnTo>
                  <a:close/>
                </a:path>
              </a:pathLst>
            </a:custGeom>
            <a:solidFill>
              <a:srgbClr val="93C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9137" y="3953128"/>
              <a:ext cx="431800" cy="407670"/>
            </a:xfrm>
            <a:custGeom>
              <a:avLst/>
              <a:gdLst/>
              <a:ahLst/>
              <a:cxnLst/>
              <a:rect l="l" t="t" r="r" b="b"/>
              <a:pathLst>
                <a:path w="431800" h="407670">
                  <a:moveTo>
                    <a:pt x="431800" y="398272"/>
                  </a:moveTo>
                  <a:lnTo>
                    <a:pt x="0" y="407162"/>
                  </a:lnTo>
                  <a:lnTo>
                    <a:pt x="144145" y="0"/>
                  </a:lnTo>
                  <a:lnTo>
                    <a:pt x="431800" y="3982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1963" y="5262371"/>
              <a:ext cx="152400" cy="326390"/>
            </a:xfrm>
            <a:custGeom>
              <a:avLst/>
              <a:gdLst/>
              <a:ahLst/>
              <a:cxnLst/>
              <a:rect l="l" t="t" r="r" b="b"/>
              <a:pathLst>
                <a:path w="152400" h="326389">
                  <a:moveTo>
                    <a:pt x="152400" y="0"/>
                  </a:moveTo>
                  <a:lnTo>
                    <a:pt x="0" y="0"/>
                  </a:lnTo>
                  <a:lnTo>
                    <a:pt x="0" y="326135"/>
                  </a:lnTo>
                  <a:lnTo>
                    <a:pt x="152400" y="32613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1963" y="5262371"/>
              <a:ext cx="152400" cy="326390"/>
            </a:xfrm>
            <a:custGeom>
              <a:avLst/>
              <a:gdLst/>
              <a:ahLst/>
              <a:cxnLst/>
              <a:rect l="l" t="t" r="r" b="b"/>
              <a:pathLst>
                <a:path w="152400" h="326389">
                  <a:moveTo>
                    <a:pt x="0" y="326135"/>
                  </a:moveTo>
                  <a:lnTo>
                    <a:pt x="152400" y="326135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32613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43883" y="5487924"/>
              <a:ext cx="326390" cy="152400"/>
            </a:xfrm>
            <a:custGeom>
              <a:avLst/>
              <a:gdLst/>
              <a:ahLst/>
              <a:cxnLst/>
              <a:rect l="l" t="t" r="r" b="b"/>
              <a:pathLst>
                <a:path w="326389" h="152400">
                  <a:moveTo>
                    <a:pt x="32613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26136" y="152400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3883" y="5487924"/>
              <a:ext cx="326390" cy="152400"/>
            </a:xfrm>
            <a:custGeom>
              <a:avLst/>
              <a:gdLst/>
              <a:ahLst/>
              <a:cxnLst/>
              <a:rect l="l" t="t" r="r" b="b"/>
              <a:pathLst>
                <a:path w="326389" h="152400">
                  <a:moveTo>
                    <a:pt x="0" y="152400"/>
                  </a:moveTo>
                  <a:lnTo>
                    <a:pt x="326136" y="152400"/>
                  </a:lnTo>
                  <a:lnTo>
                    <a:pt x="326136" y="0"/>
                  </a:lnTo>
                  <a:lnTo>
                    <a:pt x="0" y="0"/>
                  </a:lnTo>
                  <a:lnTo>
                    <a:pt x="0" y="1524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7267" y="4512411"/>
              <a:ext cx="777240" cy="473709"/>
            </a:xfrm>
            <a:custGeom>
              <a:avLst/>
              <a:gdLst/>
              <a:ahLst/>
              <a:cxnLst/>
              <a:rect l="l" t="t" r="r" b="b"/>
              <a:pathLst>
                <a:path w="777239" h="473710">
                  <a:moveTo>
                    <a:pt x="506844" y="33807"/>
                  </a:moveTo>
                  <a:lnTo>
                    <a:pt x="504177" y="20688"/>
                  </a:lnTo>
                  <a:lnTo>
                    <a:pt x="496912" y="9931"/>
                  </a:lnTo>
                  <a:lnTo>
                    <a:pt x="486168" y="2667"/>
                  </a:lnTo>
                  <a:lnTo>
                    <a:pt x="473049" y="0"/>
                  </a:lnTo>
                  <a:lnTo>
                    <a:pt x="456158" y="0"/>
                  </a:lnTo>
                  <a:lnTo>
                    <a:pt x="456158" y="50711"/>
                  </a:lnTo>
                  <a:lnTo>
                    <a:pt x="456158" y="321119"/>
                  </a:lnTo>
                  <a:lnTo>
                    <a:pt x="50685" y="321119"/>
                  </a:lnTo>
                  <a:lnTo>
                    <a:pt x="50685" y="50711"/>
                  </a:lnTo>
                  <a:lnTo>
                    <a:pt x="456158" y="50711"/>
                  </a:lnTo>
                  <a:lnTo>
                    <a:pt x="456158" y="0"/>
                  </a:lnTo>
                  <a:lnTo>
                    <a:pt x="33782" y="0"/>
                  </a:lnTo>
                  <a:lnTo>
                    <a:pt x="20662" y="2667"/>
                  </a:lnTo>
                  <a:lnTo>
                    <a:pt x="9918" y="9931"/>
                  </a:lnTo>
                  <a:lnTo>
                    <a:pt x="2667" y="20688"/>
                  </a:lnTo>
                  <a:lnTo>
                    <a:pt x="0" y="33807"/>
                  </a:lnTo>
                  <a:lnTo>
                    <a:pt x="0" y="338023"/>
                  </a:lnTo>
                  <a:lnTo>
                    <a:pt x="2667" y="351155"/>
                  </a:lnTo>
                  <a:lnTo>
                    <a:pt x="9918" y="361899"/>
                  </a:lnTo>
                  <a:lnTo>
                    <a:pt x="20662" y="369163"/>
                  </a:lnTo>
                  <a:lnTo>
                    <a:pt x="33782" y="371830"/>
                  </a:lnTo>
                  <a:lnTo>
                    <a:pt x="202730" y="371830"/>
                  </a:lnTo>
                  <a:lnTo>
                    <a:pt x="202730" y="422529"/>
                  </a:lnTo>
                  <a:lnTo>
                    <a:pt x="126707" y="422529"/>
                  </a:lnTo>
                  <a:lnTo>
                    <a:pt x="126707" y="473240"/>
                  </a:lnTo>
                  <a:lnTo>
                    <a:pt x="380136" y="473240"/>
                  </a:lnTo>
                  <a:lnTo>
                    <a:pt x="380136" y="422529"/>
                  </a:lnTo>
                  <a:lnTo>
                    <a:pt x="304101" y="422529"/>
                  </a:lnTo>
                  <a:lnTo>
                    <a:pt x="304101" y="371830"/>
                  </a:lnTo>
                  <a:lnTo>
                    <a:pt x="473049" y="371830"/>
                  </a:lnTo>
                  <a:lnTo>
                    <a:pt x="486168" y="369163"/>
                  </a:lnTo>
                  <a:lnTo>
                    <a:pt x="496912" y="361899"/>
                  </a:lnTo>
                  <a:lnTo>
                    <a:pt x="504177" y="351155"/>
                  </a:lnTo>
                  <a:lnTo>
                    <a:pt x="506844" y="338023"/>
                  </a:lnTo>
                  <a:lnTo>
                    <a:pt x="506844" y="321119"/>
                  </a:lnTo>
                  <a:lnTo>
                    <a:pt x="506844" y="50711"/>
                  </a:lnTo>
                  <a:lnTo>
                    <a:pt x="506844" y="33807"/>
                  </a:lnTo>
                  <a:close/>
                </a:path>
                <a:path w="777239" h="473710">
                  <a:moveTo>
                    <a:pt x="777163" y="33807"/>
                  </a:moveTo>
                  <a:lnTo>
                    <a:pt x="774496" y="20688"/>
                  </a:lnTo>
                  <a:lnTo>
                    <a:pt x="767232" y="9931"/>
                  </a:lnTo>
                  <a:lnTo>
                    <a:pt x="756488" y="2667"/>
                  </a:lnTo>
                  <a:lnTo>
                    <a:pt x="743369" y="0"/>
                  </a:lnTo>
                  <a:lnTo>
                    <a:pt x="743369" y="33807"/>
                  </a:lnTo>
                  <a:lnTo>
                    <a:pt x="743369" y="84505"/>
                  </a:lnTo>
                  <a:lnTo>
                    <a:pt x="743369" y="118313"/>
                  </a:lnTo>
                  <a:lnTo>
                    <a:pt x="743369" y="169011"/>
                  </a:lnTo>
                  <a:lnTo>
                    <a:pt x="684237" y="169011"/>
                  </a:lnTo>
                  <a:lnTo>
                    <a:pt x="684237" y="397179"/>
                  </a:lnTo>
                  <a:lnTo>
                    <a:pt x="682294" y="407200"/>
                  </a:lnTo>
                  <a:lnTo>
                    <a:pt x="676948" y="415239"/>
                  </a:lnTo>
                  <a:lnTo>
                    <a:pt x="668909" y="420585"/>
                  </a:lnTo>
                  <a:lnTo>
                    <a:pt x="658901" y="422529"/>
                  </a:lnTo>
                  <a:lnTo>
                    <a:pt x="648881" y="420585"/>
                  </a:lnTo>
                  <a:lnTo>
                    <a:pt x="640842" y="415239"/>
                  </a:lnTo>
                  <a:lnTo>
                    <a:pt x="635495" y="407200"/>
                  </a:lnTo>
                  <a:lnTo>
                    <a:pt x="633552" y="397179"/>
                  </a:lnTo>
                  <a:lnTo>
                    <a:pt x="635495" y="387159"/>
                  </a:lnTo>
                  <a:lnTo>
                    <a:pt x="676948" y="379120"/>
                  </a:lnTo>
                  <a:lnTo>
                    <a:pt x="684237" y="397179"/>
                  </a:lnTo>
                  <a:lnTo>
                    <a:pt x="684237" y="169011"/>
                  </a:lnTo>
                  <a:lnTo>
                    <a:pt x="574421" y="169011"/>
                  </a:lnTo>
                  <a:lnTo>
                    <a:pt x="574421" y="118313"/>
                  </a:lnTo>
                  <a:lnTo>
                    <a:pt x="743369" y="118313"/>
                  </a:lnTo>
                  <a:lnTo>
                    <a:pt x="743369" y="84505"/>
                  </a:lnTo>
                  <a:lnTo>
                    <a:pt x="574421" y="84505"/>
                  </a:lnTo>
                  <a:lnTo>
                    <a:pt x="574421" y="33807"/>
                  </a:lnTo>
                  <a:lnTo>
                    <a:pt x="743369" y="33807"/>
                  </a:lnTo>
                  <a:lnTo>
                    <a:pt x="743369" y="0"/>
                  </a:lnTo>
                  <a:lnTo>
                    <a:pt x="574421" y="0"/>
                  </a:lnTo>
                  <a:lnTo>
                    <a:pt x="561301" y="2667"/>
                  </a:lnTo>
                  <a:lnTo>
                    <a:pt x="550557" y="9931"/>
                  </a:lnTo>
                  <a:lnTo>
                    <a:pt x="543293" y="20688"/>
                  </a:lnTo>
                  <a:lnTo>
                    <a:pt x="540639" y="33807"/>
                  </a:lnTo>
                  <a:lnTo>
                    <a:pt x="540639" y="439432"/>
                  </a:lnTo>
                  <a:lnTo>
                    <a:pt x="543293" y="452551"/>
                  </a:lnTo>
                  <a:lnTo>
                    <a:pt x="550557" y="463308"/>
                  </a:lnTo>
                  <a:lnTo>
                    <a:pt x="561301" y="470573"/>
                  </a:lnTo>
                  <a:lnTo>
                    <a:pt x="574421" y="473240"/>
                  </a:lnTo>
                  <a:lnTo>
                    <a:pt x="743369" y="473240"/>
                  </a:lnTo>
                  <a:lnTo>
                    <a:pt x="756488" y="470573"/>
                  </a:lnTo>
                  <a:lnTo>
                    <a:pt x="767232" y="463308"/>
                  </a:lnTo>
                  <a:lnTo>
                    <a:pt x="774496" y="452551"/>
                  </a:lnTo>
                  <a:lnTo>
                    <a:pt x="777163" y="439432"/>
                  </a:lnTo>
                  <a:lnTo>
                    <a:pt x="777163" y="422529"/>
                  </a:lnTo>
                  <a:lnTo>
                    <a:pt x="777163" y="371830"/>
                  </a:lnTo>
                  <a:lnTo>
                    <a:pt x="777163" y="169011"/>
                  </a:lnTo>
                  <a:lnTo>
                    <a:pt x="777163" y="118313"/>
                  </a:lnTo>
                  <a:lnTo>
                    <a:pt x="777163" y="84505"/>
                  </a:lnTo>
                  <a:lnTo>
                    <a:pt x="777163" y="33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1371600" y="1755648"/>
            <a:ext cx="10058400" cy="46103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031740" indent="-353695">
              <a:spcBef>
                <a:spcPts val="655"/>
              </a:spcBef>
              <a:buClr>
                <a:srgbClr val="4472C4"/>
              </a:buClr>
              <a:buSzPct val="120000"/>
              <a:buChar char="•"/>
              <a:tabLst>
                <a:tab pos="5032375" algn="l"/>
                <a:tab pos="5033010" algn="l"/>
              </a:tabLst>
            </a:pPr>
            <a:r>
              <a:rPr spc="-110" dirty="0"/>
              <a:t>cu</a:t>
            </a:r>
            <a:r>
              <a:rPr spc="-50" dirty="0"/>
              <a:t>r</a:t>
            </a:r>
            <a:r>
              <a:rPr spc="-75" dirty="0"/>
              <a:t>a</a:t>
            </a:r>
            <a:r>
              <a:rPr spc="114" dirty="0"/>
              <a:t>t</a:t>
            </a:r>
            <a:r>
              <a:rPr spc="-95" dirty="0"/>
              <a:t>ed</a:t>
            </a:r>
            <a:r>
              <a:rPr spc="-70" dirty="0"/>
              <a:t> </a:t>
            </a:r>
            <a:r>
              <a:rPr spc="-65" dirty="0"/>
              <a:t>b</a:t>
            </a:r>
            <a:r>
              <a:rPr spc="-100" dirty="0"/>
              <a:t>y</a:t>
            </a:r>
            <a:r>
              <a:rPr spc="-114" dirty="0"/>
              <a:t> </a:t>
            </a:r>
            <a:r>
              <a:rPr spc="-110" dirty="0"/>
              <a:t>exp</a:t>
            </a:r>
            <a:r>
              <a:rPr spc="-55" dirty="0"/>
              <a:t>erts</a:t>
            </a:r>
          </a:p>
          <a:p>
            <a:pPr marL="5031740" indent="-353695">
              <a:spcBef>
                <a:spcPts val="1080"/>
              </a:spcBef>
              <a:buClr>
                <a:srgbClr val="4472C4"/>
              </a:buClr>
              <a:buSzPct val="120000"/>
              <a:buChar char="•"/>
              <a:tabLst>
                <a:tab pos="5032375" algn="l"/>
                <a:tab pos="5033010" algn="l"/>
              </a:tabLst>
            </a:pPr>
            <a:r>
              <a:rPr spc="-60" dirty="0"/>
              <a:t>d</a:t>
            </a:r>
            <a:r>
              <a:rPr spc="-155" dirty="0"/>
              <a:t>a</a:t>
            </a:r>
            <a:r>
              <a:rPr spc="110" dirty="0"/>
              <a:t>t</a:t>
            </a:r>
            <a:r>
              <a:rPr spc="-160" dirty="0"/>
              <a:t>a</a:t>
            </a:r>
            <a:r>
              <a:rPr spc="-95" dirty="0"/>
              <a:t> </a:t>
            </a:r>
            <a:r>
              <a:rPr spc="-15" dirty="0"/>
              <a:t>fro</a:t>
            </a:r>
            <a:r>
              <a:rPr spc="-25" dirty="0"/>
              <a:t>m</a:t>
            </a:r>
            <a:r>
              <a:rPr spc="-80" dirty="0"/>
              <a:t> </a:t>
            </a:r>
            <a:r>
              <a:rPr spc="-235" dirty="0"/>
              <a:t>s</a:t>
            </a:r>
            <a:r>
              <a:rPr spc="-75" dirty="0"/>
              <a:t>ci</a:t>
            </a:r>
            <a:r>
              <a:rPr spc="-130" dirty="0"/>
              <a:t>e</a:t>
            </a:r>
            <a:r>
              <a:rPr spc="-60" dirty="0"/>
              <a:t>n</a:t>
            </a:r>
            <a:r>
              <a:rPr spc="110" dirty="0"/>
              <a:t>t</a:t>
            </a:r>
            <a:r>
              <a:rPr spc="10" dirty="0"/>
              <a:t>i</a:t>
            </a:r>
            <a:r>
              <a:rPr spc="40" dirty="0"/>
              <a:t>f</a:t>
            </a:r>
            <a:r>
              <a:rPr spc="10" dirty="0"/>
              <a:t>i</a:t>
            </a:r>
            <a:r>
              <a:rPr spc="-160" dirty="0"/>
              <a:t>c</a:t>
            </a:r>
            <a:r>
              <a:rPr spc="-30" dirty="0"/>
              <a:t> </a:t>
            </a:r>
            <a:r>
              <a:rPr spc="-60" dirty="0"/>
              <a:t>p</a:t>
            </a:r>
            <a:r>
              <a:rPr spc="-155" dirty="0"/>
              <a:t>a</a:t>
            </a:r>
            <a:r>
              <a:rPr spc="-60" dirty="0"/>
              <a:t>p</a:t>
            </a:r>
            <a:r>
              <a:rPr spc="-130" dirty="0"/>
              <a:t>e</a:t>
            </a:r>
            <a:r>
              <a:rPr spc="-100" dirty="0"/>
              <a:t>rs</a:t>
            </a:r>
          </a:p>
          <a:p>
            <a:pPr marL="5031740" indent="-353695">
              <a:spcBef>
                <a:spcPts val="1080"/>
              </a:spcBef>
              <a:buClr>
                <a:srgbClr val="4472C4"/>
              </a:buClr>
              <a:buSzPct val="120000"/>
              <a:buChar char="•"/>
              <a:tabLst>
                <a:tab pos="5032375" algn="l"/>
                <a:tab pos="5033010" algn="l"/>
              </a:tabLst>
            </a:pPr>
            <a:r>
              <a:rPr spc="-155" dirty="0"/>
              <a:t>a</a:t>
            </a:r>
            <a:r>
              <a:rPr spc="-65" dirty="0"/>
              <a:t>nn</a:t>
            </a:r>
            <a:r>
              <a:rPr spc="-60" dirty="0"/>
              <a:t>o</a:t>
            </a:r>
            <a:r>
              <a:rPr spc="114" dirty="0"/>
              <a:t>t</a:t>
            </a:r>
            <a:r>
              <a:rPr spc="-155" dirty="0"/>
              <a:t>a</a:t>
            </a:r>
            <a:r>
              <a:rPr spc="114" dirty="0"/>
              <a:t>t</a:t>
            </a:r>
            <a:r>
              <a:rPr spc="10" dirty="0"/>
              <a:t>i</a:t>
            </a:r>
            <a:r>
              <a:rPr spc="-60" dirty="0"/>
              <a:t>o</a:t>
            </a:r>
            <a:r>
              <a:rPr spc="-70" dirty="0"/>
              <a:t>n</a:t>
            </a:r>
            <a:r>
              <a:rPr spc="-114" dirty="0"/>
              <a:t> </a:t>
            </a:r>
            <a:r>
              <a:rPr spc="-60" dirty="0"/>
              <a:t>o</a:t>
            </a:r>
            <a:r>
              <a:rPr spc="50" dirty="0"/>
              <a:t>f</a:t>
            </a:r>
            <a:r>
              <a:rPr spc="-110" dirty="0"/>
              <a:t> </a:t>
            </a:r>
            <a:r>
              <a:rPr spc="-170" dirty="0"/>
              <a:t>s</a:t>
            </a:r>
            <a:r>
              <a:rPr spc="-200" dirty="0"/>
              <a:t>e</a:t>
            </a:r>
            <a:r>
              <a:rPr spc="-65" dirty="0"/>
              <a:t>qu</a:t>
            </a:r>
            <a:r>
              <a:rPr spc="-95" dirty="0"/>
              <a:t>e</a:t>
            </a:r>
            <a:r>
              <a:rPr spc="-90" dirty="0"/>
              <a:t>n</a:t>
            </a:r>
            <a:r>
              <a:rPr spc="-140" dirty="0"/>
              <a:t>ce</a:t>
            </a:r>
            <a:r>
              <a:rPr spc="-60" dirty="0"/>
              <a:t> </a:t>
            </a:r>
            <a:r>
              <a:rPr spc="-30" dirty="0"/>
              <a:t>f</a:t>
            </a:r>
            <a:r>
              <a:rPr spc="-65" dirty="0"/>
              <a:t>e</a:t>
            </a:r>
            <a:r>
              <a:rPr spc="-155" dirty="0"/>
              <a:t>a</a:t>
            </a:r>
            <a:r>
              <a:rPr spc="114" dirty="0"/>
              <a:t>t</a:t>
            </a:r>
            <a:r>
              <a:rPr spc="-65" dirty="0"/>
              <a:t>u</a:t>
            </a:r>
            <a:r>
              <a:rPr spc="-105" dirty="0"/>
              <a:t>res</a:t>
            </a:r>
          </a:p>
          <a:p>
            <a:pPr marL="5031740" indent="-353695">
              <a:spcBef>
                <a:spcPts val="1085"/>
              </a:spcBef>
              <a:buClr>
                <a:srgbClr val="4472C4"/>
              </a:buClr>
              <a:buSzPct val="120000"/>
              <a:buChar char="•"/>
              <a:tabLst>
                <a:tab pos="5032375" algn="l"/>
                <a:tab pos="5033010" algn="l"/>
              </a:tabLst>
            </a:pPr>
            <a:r>
              <a:rPr spc="-105" dirty="0"/>
              <a:t>c</a:t>
            </a:r>
            <a:r>
              <a:rPr spc="-114" dirty="0"/>
              <a:t>o</a:t>
            </a:r>
            <a:r>
              <a:rPr spc="10" dirty="0"/>
              <a:t>ll</a:t>
            </a:r>
            <a:r>
              <a:rPr spc="-155" dirty="0"/>
              <a:t>a</a:t>
            </a:r>
            <a:r>
              <a:rPr spc="114" dirty="0"/>
              <a:t>t</a:t>
            </a:r>
            <a:r>
              <a:rPr spc="-175" dirty="0"/>
              <a:t>es</a:t>
            </a:r>
            <a:r>
              <a:rPr spc="-65" dirty="0"/>
              <a:t> </a:t>
            </a:r>
            <a:r>
              <a:rPr spc="10" dirty="0"/>
              <a:t>i</a:t>
            </a:r>
            <a:r>
              <a:rPr spc="-235" dirty="0"/>
              <a:t>s</a:t>
            </a:r>
            <a:r>
              <a:rPr spc="-60" dirty="0"/>
              <a:t>o</a:t>
            </a:r>
            <a:r>
              <a:rPr dirty="0"/>
              <a:t>fo</a:t>
            </a:r>
            <a:r>
              <a:rPr spc="5" dirty="0"/>
              <a:t>r</a:t>
            </a:r>
            <a:r>
              <a:rPr spc="-150" dirty="0"/>
              <a:t>ms</a:t>
            </a:r>
            <a:r>
              <a:rPr spc="-45" dirty="0"/>
              <a:t> </a:t>
            </a:r>
            <a:r>
              <a:rPr spc="10" dirty="0"/>
              <a:t>i</a:t>
            </a:r>
            <a:r>
              <a:rPr spc="-70" dirty="0"/>
              <a:t>n</a:t>
            </a:r>
            <a:r>
              <a:rPr spc="-114" dirty="0"/>
              <a:t> </a:t>
            </a:r>
            <a:r>
              <a:rPr spc="-60" dirty="0"/>
              <a:t>o</a:t>
            </a:r>
            <a:r>
              <a:rPr spc="-65" dirty="0"/>
              <a:t>n</a:t>
            </a:r>
            <a:r>
              <a:rPr spc="-125" dirty="0"/>
              <a:t>e</a:t>
            </a:r>
            <a:r>
              <a:rPr spc="-105" dirty="0"/>
              <a:t> </a:t>
            </a:r>
            <a:r>
              <a:rPr spc="-95" dirty="0"/>
              <a:t>e</a:t>
            </a:r>
            <a:r>
              <a:rPr spc="-90" dirty="0"/>
              <a:t>n</a:t>
            </a:r>
            <a:r>
              <a:rPr spc="114" dirty="0"/>
              <a:t>t</a:t>
            </a:r>
            <a:r>
              <a:rPr spc="-35" dirty="0"/>
              <a:t>ry</a:t>
            </a:r>
          </a:p>
          <a:p>
            <a:pPr marL="4665345">
              <a:spcBef>
                <a:spcPts val="25"/>
              </a:spcBef>
              <a:buClr>
                <a:srgbClr val="4472C4"/>
              </a:buClr>
              <a:buFont typeface="Arial"/>
              <a:buChar char="•"/>
            </a:pPr>
            <a:endParaRPr sz="2750" dirty="0"/>
          </a:p>
          <a:p>
            <a:pPr marL="5031105" marR="5080" indent="-353695">
              <a:buClr>
                <a:srgbClr val="4472C4"/>
              </a:buClr>
              <a:buSzPct val="120000"/>
              <a:buChar char="•"/>
              <a:tabLst>
                <a:tab pos="5031740" algn="l"/>
                <a:tab pos="5032375" algn="l"/>
              </a:tabLst>
            </a:pPr>
            <a:r>
              <a:rPr spc="-114" dirty="0"/>
              <a:t>a</a:t>
            </a:r>
            <a:r>
              <a:rPr spc="-105" dirty="0"/>
              <a:t>n</a:t>
            </a:r>
            <a:r>
              <a:rPr spc="-65" dirty="0"/>
              <a:t>no</a:t>
            </a:r>
            <a:r>
              <a:rPr spc="-20" dirty="0"/>
              <a:t>t</a:t>
            </a:r>
            <a:r>
              <a:rPr spc="-30" dirty="0"/>
              <a:t>a</a:t>
            </a:r>
            <a:r>
              <a:rPr spc="60" dirty="0"/>
              <a:t>ti</a:t>
            </a:r>
            <a:r>
              <a:rPr spc="-60" dirty="0"/>
              <a:t>o</a:t>
            </a:r>
            <a:r>
              <a:rPr spc="-70" dirty="0"/>
              <a:t>n</a:t>
            </a:r>
            <a:r>
              <a:rPr spc="-120" dirty="0"/>
              <a:t> </a:t>
            </a:r>
            <a:r>
              <a:rPr spc="40" dirty="0"/>
              <a:t>f</a:t>
            </a:r>
            <a:r>
              <a:rPr spc="-15" dirty="0"/>
              <a:t>r</a:t>
            </a:r>
            <a:r>
              <a:rPr spc="-20" dirty="0"/>
              <a:t>o</a:t>
            </a:r>
            <a:r>
              <a:rPr spc="-75" dirty="0"/>
              <a:t>m</a:t>
            </a:r>
            <a:r>
              <a:rPr spc="-85" dirty="0"/>
              <a:t> </a:t>
            </a:r>
            <a:r>
              <a:rPr spc="-15" dirty="0"/>
              <a:t>ru</a:t>
            </a:r>
            <a:r>
              <a:rPr spc="10" dirty="0"/>
              <a:t>l</a:t>
            </a:r>
            <a:r>
              <a:rPr spc="-125" dirty="0"/>
              <a:t>e</a:t>
            </a:r>
            <a:r>
              <a:rPr spc="-90" dirty="0"/>
              <a:t> </a:t>
            </a:r>
            <a:r>
              <a:rPr spc="-240" dirty="0"/>
              <a:t>s</a:t>
            </a:r>
            <a:r>
              <a:rPr spc="-95" dirty="0"/>
              <a:t>y</a:t>
            </a:r>
            <a:r>
              <a:rPr spc="-240" dirty="0"/>
              <a:t>s</a:t>
            </a:r>
            <a:r>
              <a:rPr spc="-25" dirty="0"/>
              <a:t>te</a:t>
            </a:r>
            <a:r>
              <a:rPr spc="-55" dirty="0"/>
              <a:t>m</a:t>
            </a:r>
            <a:r>
              <a:rPr spc="-225" dirty="0"/>
              <a:t>s</a:t>
            </a:r>
            <a:r>
              <a:rPr spc="-40" dirty="0"/>
              <a:t> </a:t>
            </a:r>
            <a:r>
              <a:rPr spc="-35" dirty="0"/>
              <a:t>(</a:t>
            </a:r>
            <a:r>
              <a:rPr spc="-20" dirty="0"/>
              <a:t>i</a:t>
            </a:r>
            <a:r>
              <a:rPr spc="-95" dirty="0"/>
              <a:t>nc</a:t>
            </a:r>
            <a:r>
              <a:rPr spc="-40" dirty="0"/>
              <a:t>l</a:t>
            </a:r>
            <a:r>
              <a:rPr spc="-55" dirty="0"/>
              <a:t>.  </a:t>
            </a:r>
            <a:r>
              <a:rPr spc="-60" dirty="0"/>
              <a:t>expert-curated</a:t>
            </a:r>
            <a:r>
              <a:rPr spc="-35" dirty="0"/>
              <a:t> </a:t>
            </a:r>
            <a:r>
              <a:rPr spc="-75" dirty="0"/>
              <a:t>rules)</a:t>
            </a:r>
          </a:p>
          <a:p>
            <a:pPr marL="5031105" marR="289560" indent="-353695">
              <a:spcBef>
                <a:spcPts val="1085"/>
              </a:spcBef>
              <a:buClr>
                <a:srgbClr val="4472C4"/>
              </a:buClr>
              <a:buSzPct val="120000"/>
              <a:buChar char="•"/>
              <a:tabLst>
                <a:tab pos="5031740" algn="l"/>
                <a:tab pos="5032375" algn="l"/>
              </a:tabLst>
            </a:pPr>
            <a:r>
              <a:rPr spc="-110" dirty="0"/>
              <a:t>ma</a:t>
            </a:r>
            <a:r>
              <a:rPr spc="-85" dirty="0"/>
              <a:t>p</a:t>
            </a:r>
            <a:r>
              <a:rPr spc="-65" dirty="0"/>
              <a:t>p</a:t>
            </a:r>
            <a:r>
              <a:rPr spc="-135" dirty="0"/>
              <a:t>e</a:t>
            </a:r>
            <a:r>
              <a:rPr spc="-70" dirty="0"/>
              <a:t>d</a:t>
            </a:r>
            <a:r>
              <a:rPr spc="-100" dirty="0"/>
              <a:t> </a:t>
            </a:r>
            <a:r>
              <a:rPr spc="-110" dirty="0"/>
              <a:t>exp</a:t>
            </a:r>
            <a:r>
              <a:rPr spc="-135" dirty="0"/>
              <a:t>e</a:t>
            </a:r>
            <a:r>
              <a:rPr spc="20" dirty="0"/>
              <a:t>ri</a:t>
            </a:r>
            <a:r>
              <a:rPr spc="-85" dirty="0"/>
              <a:t>m</a:t>
            </a:r>
            <a:r>
              <a:rPr spc="-135" dirty="0"/>
              <a:t>e</a:t>
            </a:r>
            <a:r>
              <a:rPr spc="-65" dirty="0"/>
              <a:t>n</a:t>
            </a:r>
            <a:r>
              <a:rPr spc="-20" dirty="0"/>
              <a:t>t</a:t>
            </a:r>
            <a:r>
              <a:rPr spc="-30" dirty="0"/>
              <a:t>a</a:t>
            </a:r>
            <a:r>
              <a:rPr spc="10" dirty="0"/>
              <a:t>l</a:t>
            </a:r>
            <a:r>
              <a:rPr spc="-35" dirty="0"/>
              <a:t> </a:t>
            </a:r>
            <a:r>
              <a:rPr spc="-240" dirty="0"/>
              <a:t>s</a:t>
            </a:r>
            <a:r>
              <a:rPr spc="-135" dirty="0"/>
              <a:t>e</a:t>
            </a:r>
            <a:r>
              <a:rPr spc="-65" dirty="0"/>
              <a:t>qu</a:t>
            </a:r>
            <a:r>
              <a:rPr spc="-135" dirty="0"/>
              <a:t>e</a:t>
            </a:r>
            <a:r>
              <a:rPr spc="-65" dirty="0"/>
              <a:t>n</a:t>
            </a:r>
            <a:r>
              <a:rPr spc="-110" dirty="0"/>
              <a:t>ce  </a:t>
            </a:r>
            <a:r>
              <a:rPr spc="40" dirty="0"/>
              <a:t>f</a:t>
            </a:r>
            <a:r>
              <a:rPr spc="-135" dirty="0"/>
              <a:t>e</a:t>
            </a:r>
            <a:r>
              <a:rPr spc="-35" dirty="0"/>
              <a:t>a</a:t>
            </a:r>
            <a:r>
              <a:rPr spc="-15" dirty="0"/>
              <a:t>t</a:t>
            </a:r>
            <a:r>
              <a:rPr spc="-65" dirty="0"/>
              <a:t>u</a:t>
            </a:r>
            <a:r>
              <a:rPr spc="-35" dirty="0"/>
              <a:t>r</a:t>
            </a:r>
            <a:r>
              <a:rPr spc="-70" dirty="0"/>
              <a:t>e</a:t>
            </a:r>
            <a:r>
              <a:rPr spc="-225" dirty="0"/>
              <a:t>s</a:t>
            </a:r>
            <a:r>
              <a:rPr spc="-40" dirty="0"/>
              <a:t> </a:t>
            </a:r>
            <a:r>
              <a:rPr spc="-114" dirty="0"/>
              <a:t>(3</a:t>
            </a:r>
            <a:r>
              <a:rPr spc="-175" dirty="0"/>
              <a:t>D</a:t>
            </a:r>
            <a:r>
              <a:rPr spc="-114" dirty="0"/>
              <a:t> </a:t>
            </a:r>
            <a:r>
              <a:rPr spc="-40" dirty="0"/>
              <a:t>str</a:t>
            </a:r>
            <a:r>
              <a:rPr spc="-45" dirty="0"/>
              <a:t>u</a:t>
            </a:r>
            <a:r>
              <a:rPr spc="-35" dirty="0"/>
              <a:t>ct</a:t>
            </a:r>
            <a:r>
              <a:rPr spc="-40" dirty="0"/>
              <a:t>u</a:t>
            </a:r>
            <a:r>
              <a:rPr spc="-35" dirty="0"/>
              <a:t>r</a:t>
            </a:r>
            <a:r>
              <a:rPr spc="-70" dirty="0"/>
              <a:t>e</a:t>
            </a:r>
            <a:r>
              <a:rPr spc="-240" dirty="0"/>
              <a:t>s</a:t>
            </a:r>
            <a:r>
              <a:rPr spc="-65" dirty="0"/>
              <a:t>)</a:t>
            </a:r>
          </a:p>
          <a:p>
            <a:pPr marL="5031105" indent="-353695">
              <a:spcBef>
                <a:spcPts val="1080"/>
              </a:spcBef>
              <a:buClr>
                <a:srgbClr val="4472C4"/>
              </a:buClr>
              <a:buSzPct val="120000"/>
              <a:buChar char="•"/>
              <a:tabLst>
                <a:tab pos="5031740" algn="l"/>
                <a:tab pos="5032375" algn="l"/>
              </a:tabLst>
            </a:pPr>
            <a:r>
              <a:rPr spc="10" dirty="0"/>
              <a:t>i</a:t>
            </a:r>
            <a:r>
              <a:rPr spc="-240" dirty="0"/>
              <a:t>s</a:t>
            </a:r>
            <a:r>
              <a:rPr spc="-65" dirty="0"/>
              <a:t>o</a:t>
            </a:r>
            <a:r>
              <a:rPr spc="40" dirty="0"/>
              <a:t>f</a:t>
            </a:r>
            <a:r>
              <a:rPr spc="-65" dirty="0"/>
              <a:t>o</a:t>
            </a:r>
            <a:r>
              <a:rPr spc="-90" dirty="0"/>
              <a:t>rms</a:t>
            </a:r>
            <a:r>
              <a:rPr spc="-45" dirty="0"/>
              <a:t> </a:t>
            </a:r>
            <a:r>
              <a:rPr spc="-65" dirty="0"/>
              <a:t>ar</a:t>
            </a:r>
            <a:r>
              <a:rPr spc="-125" dirty="0"/>
              <a:t>e</a:t>
            </a:r>
            <a:r>
              <a:rPr spc="-114" dirty="0"/>
              <a:t> </a:t>
            </a:r>
            <a:r>
              <a:rPr spc="-85" dirty="0"/>
              <a:t>k</a:t>
            </a:r>
            <a:r>
              <a:rPr spc="-135" dirty="0"/>
              <a:t>e</a:t>
            </a:r>
            <a:r>
              <a:rPr spc="-65" dirty="0"/>
              <a:t>p</a:t>
            </a:r>
            <a:r>
              <a:rPr spc="110" dirty="0"/>
              <a:t>t</a:t>
            </a:r>
            <a:r>
              <a:rPr spc="-75" dirty="0"/>
              <a:t> </a:t>
            </a:r>
            <a:r>
              <a:rPr spc="-240" dirty="0"/>
              <a:t>s</a:t>
            </a:r>
            <a:r>
              <a:rPr spc="-135" dirty="0"/>
              <a:t>e</a:t>
            </a:r>
            <a:r>
              <a:rPr spc="-65" dirty="0"/>
              <a:t>par</a:t>
            </a:r>
            <a:r>
              <a:rPr spc="-35" dirty="0"/>
              <a:t>a</a:t>
            </a:r>
            <a:r>
              <a:rPr spc="-15" dirty="0"/>
              <a:t>t</a:t>
            </a:r>
            <a:r>
              <a:rPr spc="-125" dirty="0"/>
              <a:t>e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583690" y="1988455"/>
            <a:ext cx="4630420" cy="3731260"/>
            <a:chOff x="88392" y="1755648"/>
            <a:chExt cx="4630420" cy="3731260"/>
          </a:xfrm>
        </p:grpSpPr>
        <p:sp>
          <p:nvSpPr>
            <p:cNvPr id="19" name="object 19"/>
            <p:cNvSpPr/>
            <p:nvPr/>
          </p:nvSpPr>
          <p:spPr>
            <a:xfrm>
              <a:off x="3656076" y="1845564"/>
              <a:ext cx="1057910" cy="1533525"/>
            </a:xfrm>
            <a:custGeom>
              <a:avLst/>
              <a:gdLst/>
              <a:ahLst/>
              <a:cxnLst/>
              <a:rect l="l" t="t" r="r" b="b"/>
              <a:pathLst>
                <a:path w="1057910" h="1533525">
                  <a:moveTo>
                    <a:pt x="760984" y="0"/>
                  </a:moveTo>
                  <a:lnTo>
                    <a:pt x="0" y="7747"/>
                  </a:lnTo>
                  <a:lnTo>
                    <a:pt x="0" y="1533144"/>
                  </a:lnTo>
                  <a:lnTo>
                    <a:pt x="1057656" y="1533144"/>
                  </a:lnTo>
                  <a:lnTo>
                    <a:pt x="1050416" y="416940"/>
                  </a:lnTo>
                  <a:lnTo>
                    <a:pt x="760984" y="0"/>
                  </a:lnTo>
                  <a:close/>
                </a:path>
              </a:pathLst>
            </a:custGeom>
            <a:solidFill>
              <a:srgbClr val="EAB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56076" y="1845564"/>
              <a:ext cx="1057910" cy="1533525"/>
            </a:xfrm>
            <a:custGeom>
              <a:avLst/>
              <a:gdLst/>
              <a:ahLst/>
              <a:cxnLst/>
              <a:rect l="l" t="t" r="r" b="b"/>
              <a:pathLst>
                <a:path w="1057910" h="1533525">
                  <a:moveTo>
                    <a:pt x="0" y="7747"/>
                  </a:moveTo>
                  <a:lnTo>
                    <a:pt x="760984" y="0"/>
                  </a:lnTo>
                  <a:lnTo>
                    <a:pt x="1050416" y="416940"/>
                  </a:lnTo>
                  <a:lnTo>
                    <a:pt x="1050746" y="467682"/>
                  </a:lnTo>
                  <a:lnTo>
                    <a:pt x="1051075" y="518422"/>
                  </a:lnTo>
                  <a:lnTo>
                    <a:pt x="1051404" y="569161"/>
                  </a:lnTo>
                  <a:lnTo>
                    <a:pt x="1051733" y="619899"/>
                  </a:lnTo>
                  <a:lnTo>
                    <a:pt x="1052062" y="670635"/>
                  </a:lnTo>
                  <a:lnTo>
                    <a:pt x="1052391" y="721371"/>
                  </a:lnTo>
                  <a:lnTo>
                    <a:pt x="1052720" y="772106"/>
                  </a:lnTo>
                  <a:lnTo>
                    <a:pt x="1053049" y="822841"/>
                  </a:lnTo>
                  <a:lnTo>
                    <a:pt x="1053378" y="873575"/>
                  </a:lnTo>
                  <a:lnTo>
                    <a:pt x="1053707" y="924308"/>
                  </a:lnTo>
                  <a:lnTo>
                    <a:pt x="1054036" y="975042"/>
                  </a:lnTo>
                  <a:lnTo>
                    <a:pt x="1054365" y="1025776"/>
                  </a:lnTo>
                  <a:lnTo>
                    <a:pt x="1054694" y="1076509"/>
                  </a:lnTo>
                  <a:lnTo>
                    <a:pt x="1055023" y="1127243"/>
                  </a:lnTo>
                  <a:lnTo>
                    <a:pt x="1055352" y="1177978"/>
                  </a:lnTo>
                  <a:lnTo>
                    <a:pt x="1055681" y="1228713"/>
                  </a:lnTo>
                  <a:lnTo>
                    <a:pt x="1056010" y="1279449"/>
                  </a:lnTo>
                  <a:lnTo>
                    <a:pt x="1056339" y="1330185"/>
                  </a:lnTo>
                  <a:lnTo>
                    <a:pt x="1056668" y="1380923"/>
                  </a:lnTo>
                  <a:lnTo>
                    <a:pt x="1056997" y="1431662"/>
                  </a:lnTo>
                  <a:lnTo>
                    <a:pt x="1057326" y="1482402"/>
                  </a:lnTo>
                  <a:lnTo>
                    <a:pt x="1057656" y="1533144"/>
                  </a:lnTo>
                  <a:lnTo>
                    <a:pt x="0" y="1533144"/>
                  </a:lnTo>
                  <a:lnTo>
                    <a:pt x="0" y="774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62627" y="1844167"/>
              <a:ext cx="432434" cy="407670"/>
            </a:xfrm>
            <a:custGeom>
              <a:avLst/>
              <a:gdLst/>
              <a:ahLst/>
              <a:cxnLst/>
              <a:rect l="l" t="t" r="r" b="b"/>
              <a:pathLst>
                <a:path w="432435" h="407669">
                  <a:moveTo>
                    <a:pt x="144145" y="0"/>
                  </a:moveTo>
                  <a:lnTo>
                    <a:pt x="0" y="407162"/>
                  </a:lnTo>
                  <a:lnTo>
                    <a:pt x="431926" y="398272"/>
                  </a:lnTo>
                  <a:lnTo>
                    <a:pt x="144145" y="0"/>
                  </a:lnTo>
                  <a:close/>
                </a:path>
              </a:pathLst>
            </a:custGeom>
            <a:solidFill>
              <a:srgbClr val="EAB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62627" y="1844167"/>
              <a:ext cx="432434" cy="407670"/>
            </a:xfrm>
            <a:custGeom>
              <a:avLst/>
              <a:gdLst/>
              <a:ahLst/>
              <a:cxnLst/>
              <a:rect l="l" t="t" r="r" b="b"/>
              <a:pathLst>
                <a:path w="432435" h="407669">
                  <a:moveTo>
                    <a:pt x="431926" y="398272"/>
                  </a:moveTo>
                  <a:lnTo>
                    <a:pt x="0" y="407162"/>
                  </a:lnTo>
                  <a:lnTo>
                    <a:pt x="144145" y="0"/>
                  </a:lnTo>
                  <a:lnTo>
                    <a:pt x="431926" y="39827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3676" y="2967228"/>
              <a:ext cx="573405" cy="512445"/>
            </a:xfrm>
            <a:custGeom>
              <a:avLst/>
              <a:gdLst/>
              <a:ahLst/>
              <a:cxnLst/>
              <a:rect l="l" t="t" r="r" b="b"/>
              <a:pathLst>
                <a:path w="573404" h="512445">
                  <a:moveTo>
                    <a:pt x="286512" y="0"/>
                  </a:moveTo>
                  <a:lnTo>
                    <a:pt x="218821" y="195580"/>
                  </a:lnTo>
                  <a:lnTo>
                    <a:pt x="0" y="195580"/>
                  </a:lnTo>
                  <a:lnTo>
                    <a:pt x="177037" y="316484"/>
                  </a:lnTo>
                  <a:lnTo>
                    <a:pt x="109474" y="512063"/>
                  </a:lnTo>
                  <a:lnTo>
                    <a:pt x="286512" y="391160"/>
                  </a:lnTo>
                  <a:lnTo>
                    <a:pt x="463550" y="512063"/>
                  </a:lnTo>
                  <a:lnTo>
                    <a:pt x="395986" y="316484"/>
                  </a:lnTo>
                  <a:lnTo>
                    <a:pt x="573024" y="195580"/>
                  </a:lnTo>
                  <a:lnTo>
                    <a:pt x="354202" y="195580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EAB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3676" y="2967228"/>
              <a:ext cx="573405" cy="512445"/>
            </a:xfrm>
            <a:custGeom>
              <a:avLst/>
              <a:gdLst/>
              <a:ahLst/>
              <a:cxnLst/>
              <a:rect l="l" t="t" r="r" b="b"/>
              <a:pathLst>
                <a:path w="573404" h="512445">
                  <a:moveTo>
                    <a:pt x="0" y="195580"/>
                  </a:moveTo>
                  <a:lnTo>
                    <a:pt x="218821" y="195580"/>
                  </a:lnTo>
                  <a:lnTo>
                    <a:pt x="286512" y="0"/>
                  </a:lnTo>
                  <a:lnTo>
                    <a:pt x="354202" y="195580"/>
                  </a:lnTo>
                  <a:lnTo>
                    <a:pt x="573024" y="195580"/>
                  </a:lnTo>
                  <a:lnTo>
                    <a:pt x="395986" y="316484"/>
                  </a:lnTo>
                  <a:lnTo>
                    <a:pt x="463550" y="512063"/>
                  </a:lnTo>
                  <a:lnTo>
                    <a:pt x="286512" y="391160"/>
                  </a:lnTo>
                  <a:lnTo>
                    <a:pt x="109474" y="512063"/>
                  </a:lnTo>
                  <a:lnTo>
                    <a:pt x="177037" y="316484"/>
                  </a:lnTo>
                  <a:lnTo>
                    <a:pt x="0" y="19558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03676" y="3153156"/>
              <a:ext cx="152400" cy="326390"/>
            </a:xfrm>
            <a:custGeom>
              <a:avLst/>
              <a:gdLst/>
              <a:ahLst/>
              <a:cxnLst/>
              <a:rect l="l" t="t" r="r" b="b"/>
              <a:pathLst>
                <a:path w="152400" h="326389">
                  <a:moveTo>
                    <a:pt x="152400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152400" y="32613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03676" y="3153156"/>
              <a:ext cx="152400" cy="326390"/>
            </a:xfrm>
            <a:custGeom>
              <a:avLst/>
              <a:gdLst/>
              <a:ahLst/>
              <a:cxnLst/>
              <a:rect l="l" t="t" r="r" b="b"/>
              <a:pathLst>
                <a:path w="152400" h="326389">
                  <a:moveTo>
                    <a:pt x="0" y="326136"/>
                  </a:moveTo>
                  <a:lnTo>
                    <a:pt x="152400" y="326136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25595" y="3378708"/>
              <a:ext cx="329565" cy="152400"/>
            </a:xfrm>
            <a:custGeom>
              <a:avLst/>
              <a:gdLst/>
              <a:ahLst/>
              <a:cxnLst/>
              <a:rect l="l" t="t" r="r" b="b"/>
              <a:pathLst>
                <a:path w="329564" h="152400">
                  <a:moveTo>
                    <a:pt x="329184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29184" y="152400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25595" y="3378708"/>
              <a:ext cx="329565" cy="152400"/>
            </a:xfrm>
            <a:custGeom>
              <a:avLst/>
              <a:gdLst/>
              <a:ahLst/>
              <a:cxnLst/>
              <a:rect l="l" t="t" r="r" b="b"/>
              <a:pathLst>
                <a:path w="329564" h="152400">
                  <a:moveTo>
                    <a:pt x="0" y="152400"/>
                  </a:moveTo>
                  <a:lnTo>
                    <a:pt x="329184" y="152400"/>
                  </a:lnTo>
                  <a:lnTo>
                    <a:pt x="329184" y="0"/>
                  </a:lnTo>
                  <a:lnTo>
                    <a:pt x="0" y="0"/>
                  </a:lnTo>
                  <a:lnTo>
                    <a:pt x="0" y="1524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" y="1755648"/>
              <a:ext cx="2709672" cy="3730752"/>
            </a:xfrm>
            <a:prstGeom prst="rect">
              <a:avLst/>
            </a:prstGeom>
          </p:spPr>
        </p:pic>
      </p:grpSp>
      <p:sp>
        <p:nvSpPr>
          <p:cNvPr id="31" name="object 25">
            <a:extLst>
              <a:ext uri="{FF2B5EF4-FFF2-40B4-BE49-F238E27FC236}">
                <a16:creationId xmlns:a16="http://schemas.microsoft.com/office/drawing/2014/main" id="{99167407-A5A8-134A-BD74-42B639C9DF73}"/>
              </a:ext>
            </a:extLst>
          </p:cNvPr>
          <p:cNvSpPr txBox="1">
            <a:spLocks/>
          </p:cNvSpPr>
          <p:nvPr/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pc="-7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  <a:endParaRPr lang="en-US" spc="-70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4415" y="838201"/>
            <a:ext cx="8623300" cy="5389245"/>
            <a:chOff x="280415" y="838200"/>
            <a:chExt cx="8623300" cy="5389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59" y="838200"/>
              <a:ext cx="7284719" cy="53185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1645919"/>
              <a:ext cx="7284720" cy="2804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415" y="4087368"/>
              <a:ext cx="7281672" cy="19872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74236" y="4061459"/>
              <a:ext cx="3340735" cy="2152015"/>
            </a:xfrm>
            <a:custGeom>
              <a:avLst/>
              <a:gdLst/>
              <a:ahLst/>
              <a:cxnLst/>
              <a:rect l="l" t="t" r="r" b="b"/>
              <a:pathLst>
                <a:path w="3340734" h="2152015">
                  <a:moveTo>
                    <a:pt x="0" y="358647"/>
                  </a:moveTo>
                  <a:lnTo>
                    <a:pt x="3273" y="309972"/>
                  </a:lnTo>
                  <a:lnTo>
                    <a:pt x="12808" y="263289"/>
                  </a:lnTo>
                  <a:lnTo>
                    <a:pt x="28178" y="219027"/>
                  </a:lnTo>
                  <a:lnTo>
                    <a:pt x="48956" y="177611"/>
                  </a:lnTo>
                  <a:lnTo>
                    <a:pt x="74715" y="139470"/>
                  </a:lnTo>
                  <a:lnTo>
                    <a:pt x="105028" y="105028"/>
                  </a:lnTo>
                  <a:lnTo>
                    <a:pt x="139470" y="74715"/>
                  </a:lnTo>
                  <a:lnTo>
                    <a:pt x="177611" y="48956"/>
                  </a:lnTo>
                  <a:lnTo>
                    <a:pt x="219027" y="28178"/>
                  </a:lnTo>
                  <a:lnTo>
                    <a:pt x="263289" y="12808"/>
                  </a:lnTo>
                  <a:lnTo>
                    <a:pt x="309972" y="3273"/>
                  </a:lnTo>
                  <a:lnTo>
                    <a:pt x="358648" y="0"/>
                  </a:lnTo>
                  <a:lnTo>
                    <a:pt x="2981960" y="0"/>
                  </a:lnTo>
                  <a:lnTo>
                    <a:pt x="3030635" y="3273"/>
                  </a:lnTo>
                  <a:lnTo>
                    <a:pt x="3077318" y="12808"/>
                  </a:lnTo>
                  <a:lnTo>
                    <a:pt x="3121580" y="28178"/>
                  </a:lnTo>
                  <a:lnTo>
                    <a:pt x="3162996" y="48956"/>
                  </a:lnTo>
                  <a:lnTo>
                    <a:pt x="3201137" y="74715"/>
                  </a:lnTo>
                  <a:lnTo>
                    <a:pt x="3235579" y="105028"/>
                  </a:lnTo>
                  <a:lnTo>
                    <a:pt x="3265892" y="139470"/>
                  </a:lnTo>
                  <a:lnTo>
                    <a:pt x="3291651" y="177611"/>
                  </a:lnTo>
                  <a:lnTo>
                    <a:pt x="3312429" y="219027"/>
                  </a:lnTo>
                  <a:lnTo>
                    <a:pt x="3327799" y="263289"/>
                  </a:lnTo>
                  <a:lnTo>
                    <a:pt x="3337334" y="309972"/>
                  </a:lnTo>
                  <a:lnTo>
                    <a:pt x="3340608" y="358647"/>
                  </a:lnTo>
                  <a:lnTo>
                    <a:pt x="3340608" y="1793227"/>
                  </a:lnTo>
                  <a:lnTo>
                    <a:pt x="3337334" y="1841895"/>
                  </a:lnTo>
                  <a:lnTo>
                    <a:pt x="3327799" y="1888573"/>
                  </a:lnTo>
                  <a:lnTo>
                    <a:pt x="3312429" y="1932833"/>
                  </a:lnTo>
                  <a:lnTo>
                    <a:pt x="3291651" y="1974249"/>
                  </a:lnTo>
                  <a:lnTo>
                    <a:pt x="3265892" y="2012393"/>
                  </a:lnTo>
                  <a:lnTo>
                    <a:pt x="3235578" y="2046838"/>
                  </a:lnTo>
                  <a:lnTo>
                    <a:pt x="3201137" y="2077156"/>
                  </a:lnTo>
                  <a:lnTo>
                    <a:pt x="3162996" y="2102920"/>
                  </a:lnTo>
                  <a:lnTo>
                    <a:pt x="3121580" y="2123702"/>
                  </a:lnTo>
                  <a:lnTo>
                    <a:pt x="3077318" y="2139076"/>
                  </a:lnTo>
                  <a:lnTo>
                    <a:pt x="3030635" y="2148613"/>
                  </a:lnTo>
                  <a:lnTo>
                    <a:pt x="2981960" y="2151888"/>
                  </a:lnTo>
                  <a:lnTo>
                    <a:pt x="358648" y="2151888"/>
                  </a:lnTo>
                  <a:lnTo>
                    <a:pt x="309972" y="2148613"/>
                  </a:lnTo>
                  <a:lnTo>
                    <a:pt x="263289" y="2139076"/>
                  </a:lnTo>
                  <a:lnTo>
                    <a:pt x="219027" y="2123702"/>
                  </a:lnTo>
                  <a:lnTo>
                    <a:pt x="177611" y="2102920"/>
                  </a:lnTo>
                  <a:lnTo>
                    <a:pt x="139470" y="2077156"/>
                  </a:lnTo>
                  <a:lnTo>
                    <a:pt x="105029" y="2046838"/>
                  </a:lnTo>
                  <a:lnTo>
                    <a:pt x="74715" y="2012393"/>
                  </a:lnTo>
                  <a:lnTo>
                    <a:pt x="48956" y="1974249"/>
                  </a:lnTo>
                  <a:lnTo>
                    <a:pt x="28178" y="1932833"/>
                  </a:lnTo>
                  <a:lnTo>
                    <a:pt x="12808" y="1888573"/>
                  </a:lnTo>
                  <a:lnTo>
                    <a:pt x="3273" y="1841895"/>
                  </a:lnTo>
                  <a:lnTo>
                    <a:pt x="0" y="1793227"/>
                  </a:lnTo>
                  <a:lnTo>
                    <a:pt x="0" y="358647"/>
                  </a:lnTo>
                  <a:close/>
                </a:path>
              </a:pathLst>
            </a:custGeom>
            <a:ln w="27432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8088" y="1170431"/>
              <a:ext cx="365760" cy="226060"/>
            </a:xfrm>
            <a:custGeom>
              <a:avLst/>
              <a:gdLst/>
              <a:ahLst/>
              <a:cxnLst/>
              <a:rect l="l" t="t" r="r" b="b"/>
              <a:pathLst>
                <a:path w="365760" h="226059">
                  <a:moveTo>
                    <a:pt x="0" y="37591"/>
                  </a:moveTo>
                  <a:lnTo>
                    <a:pt x="2962" y="22985"/>
                  </a:lnTo>
                  <a:lnTo>
                    <a:pt x="11033" y="11033"/>
                  </a:lnTo>
                  <a:lnTo>
                    <a:pt x="22985" y="2962"/>
                  </a:lnTo>
                  <a:lnTo>
                    <a:pt x="37592" y="0"/>
                  </a:lnTo>
                  <a:lnTo>
                    <a:pt x="328168" y="0"/>
                  </a:lnTo>
                  <a:lnTo>
                    <a:pt x="342774" y="2962"/>
                  </a:lnTo>
                  <a:lnTo>
                    <a:pt x="354726" y="11033"/>
                  </a:lnTo>
                  <a:lnTo>
                    <a:pt x="362797" y="22985"/>
                  </a:lnTo>
                  <a:lnTo>
                    <a:pt x="365760" y="37591"/>
                  </a:lnTo>
                  <a:lnTo>
                    <a:pt x="365760" y="187959"/>
                  </a:lnTo>
                  <a:lnTo>
                    <a:pt x="362797" y="202566"/>
                  </a:lnTo>
                  <a:lnTo>
                    <a:pt x="354726" y="214518"/>
                  </a:lnTo>
                  <a:lnTo>
                    <a:pt x="342774" y="222589"/>
                  </a:lnTo>
                  <a:lnTo>
                    <a:pt x="328168" y="225551"/>
                  </a:lnTo>
                  <a:lnTo>
                    <a:pt x="37592" y="225551"/>
                  </a:lnTo>
                  <a:lnTo>
                    <a:pt x="22985" y="222589"/>
                  </a:lnTo>
                  <a:lnTo>
                    <a:pt x="11033" y="214518"/>
                  </a:lnTo>
                  <a:lnTo>
                    <a:pt x="2962" y="202566"/>
                  </a:lnTo>
                  <a:lnTo>
                    <a:pt x="0" y="187959"/>
                  </a:lnTo>
                  <a:lnTo>
                    <a:pt x="0" y="37591"/>
                  </a:lnTo>
                  <a:close/>
                </a:path>
              </a:pathLst>
            </a:custGeom>
            <a:ln w="18288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49568" y="2636519"/>
              <a:ext cx="2453640" cy="402590"/>
            </a:xfrm>
            <a:custGeom>
              <a:avLst/>
              <a:gdLst/>
              <a:ahLst/>
              <a:cxnLst/>
              <a:rect l="l" t="t" r="r" b="b"/>
              <a:pathLst>
                <a:path w="2453640" h="402589">
                  <a:moveTo>
                    <a:pt x="24536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2453640" y="402336"/>
                  </a:lnTo>
                  <a:lnTo>
                    <a:pt x="2453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73567" y="2636521"/>
            <a:ext cx="2453640" cy="340477"/>
          </a:xfrm>
          <a:prstGeom prst="rect">
            <a:avLst/>
          </a:prstGeom>
          <a:ln w="18288">
            <a:solidFill>
              <a:srgbClr val="4472C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3980">
              <a:spcBef>
                <a:spcPts val="254"/>
              </a:spcBef>
            </a:pPr>
            <a:r>
              <a:rPr sz="2000" spc="-95" dirty="0">
                <a:latin typeface="Arial"/>
                <a:cs typeface="Arial"/>
              </a:rPr>
              <a:t>Programmatic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access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7848" y="1324609"/>
            <a:ext cx="5087620" cy="2726690"/>
          </a:xfrm>
          <a:custGeom>
            <a:avLst/>
            <a:gdLst/>
            <a:ahLst/>
            <a:cxnLst/>
            <a:rect l="l" t="t" r="r" b="b"/>
            <a:pathLst>
              <a:path w="5087620" h="2726690">
                <a:moveTo>
                  <a:pt x="4068318" y="1289431"/>
                </a:moveTo>
                <a:lnTo>
                  <a:pt x="74536" y="30353"/>
                </a:lnTo>
                <a:lnTo>
                  <a:pt x="75730" y="26543"/>
                </a:lnTo>
                <a:lnTo>
                  <a:pt x="84074" y="0"/>
                </a:lnTo>
                <a:lnTo>
                  <a:pt x="0" y="13462"/>
                </a:lnTo>
                <a:lnTo>
                  <a:pt x="61214" y="72771"/>
                </a:lnTo>
                <a:lnTo>
                  <a:pt x="70739" y="42418"/>
                </a:lnTo>
                <a:lnTo>
                  <a:pt x="4064508" y="1301496"/>
                </a:lnTo>
                <a:lnTo>
                  <a:pt x="4068318" y="1289431"/>
                </a:lnTo>
                <a:close/>
              </a:path>
              <a:path w="5087620" h="2726690">
                <a:moveTo>
                  <a:pt x="5087112" y="1717040"/>
                </a:moveTo>
                <a:lnTo>
                  <a:pt x="5075682" y="1711452"/>
                </a:lnTo>
                <a:lnTo>
                  <a:pt x="4623587" y="2654922"/>
                </a:lnTo>
                <a:lnTo>
                  <a:pt x="4594987" y="2641219"/>
                </a:lnTo>
                <a:lnTo>
                  <a:pt x="4596384" y="2726436"/>
                </a:lnTo>
                <a:lnTo>
                  <a:pt x="4663694" y="2674112"/>
                </a:lnTo>
                <a:lnTo>
                  <a:pt x="4658919" y="2671826"/>
                </a:lnTo>
                <a:lnTo>
                  <a:pt x="4635004" y="2660383"/>
                </a:lnTo>
                <a:lnTo>
                  <a:pt x="5087112" y="171704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17053" y="6294222"/>
            <a:ext cx="29692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3200" spc="-95" dirty="0">
                <a:latin typeface="Arial"/>
                <a:cs typeface="Arial"/>
                <a:hlinkClick r:id="rId5"/>
              </a:rPr>
              <a:t>help@uniprot.org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EFFFC3E0-81FC-EC4D-9A77-9DFB003A7E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937" y="227117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2" y="6451498"/>
            <a:ext cx="58039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spc="-20" dirty="0">
                <a:solidFill>
                  <a:srgbClr val="888888"/>
                </a:solidFill>
                <a:latin typeface="Arial"/>
                <a:cs typeface="Arial"/>
              </a:rPr>
              <a:t>10/15/2020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94103" y="1587817"/>
            <a:ext cx="8943340" cy="4103370"/>
            <a:chOff x="70103" y="1587817"/>
            <a:chExt cx="8943340" cy="4103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3" y="1606296"/>
              <a:ext cx="8851392" cy="40843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5523" y="1607820"/>
              <a:ext cx="7467600" cy="506095"/>
            </a:xfrm>
            <a:custGeom>
              <a:avLst/>
              <a:gdLst/>
              <a:ahLst/>
              <a:cxnLst/>
              <a:rect l="l" t="t" r="r" b="b"/>
              <a:pathLst>
                <a:path w="7467600" h="506094">
                  <a:moveTo>
                    <a:pt x="0" y="505967"/>
                  </a:moveTo>
                  <a:lnTo>
                    <a:pt x="7467600" y="505967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505967"/>
                  </a:lnTo>
                  <a:close/>
                </a:path>
              </a:pathLst>
            </a:custGeom>
            <a:ln w="39624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0163" y="2772155"/>
              <a:ext cx="1950720" cy="646430"/>
            </a:xfrm>
            <a:custGeom>
              <a:avLst/>
              <a:gdLst/>
              <a:ahLst/>
              <a:cxnLst/>
              <a:rect l="l" t="t" r="r" b="b"/>
              <a:pathLst>
                <a:path w="1950720" h="646429">
                  <a:moveTo>
                    <a:pt x="975360" y="0"/>
                  </a:moveTo>
                  <a:lnTo>
                    <a:pt x="905704" y="811"/>
                  </a:lnTo>
                  <a:lnTo>
                    <a:pt x="837370" y="3208"/>
                  </a:lnTo>
                  <a:lnTo>
                    <a:pt x="770523" y="7137"/>
                  </a:lnTo>
                  <a:lnTo>
                    <a:pt x="705328" y="12542"/>
                  </a:lnTo>
                  <a:lnTo>
                    <a:pt x="641950" y="19369"/>
                  </a:lnTo>
                  <a:lnTo>
                    <a:pt x="580554" y="27563"/>
                  </a:lnTo>
                  <a:lnTo>
                    <a:pt x="521304" y="37071"/>
                  </a:lnTo>
                  <a:lnTo>
                    <a:pt x="464367" y="47836"/>
                  </a:lnTo>
                  <a:lnTo>
                    <a:pt x="409907" y="59804"/>
                  </a:lnTo>
                  <a:lnTo>
                    <a:pt x="358090" y="72921"/>
                  </a:lnTo>
                  <a:lnTo>
                    <a:pt x="309079" y="87132"/>
                  </a:lnTo>
                  <a:lnTo>
                    <a:pt x="263041" y="102382"/>
                  </a:lnTo>
                  <a:lnTo>
                    <a:pt x="220140" y="118617"/>
                  </a:lnTo>
                  <a:lnTo>
                    <a:pt x="180542" y="135781"/>
                  </a:lnTo>
                  <a:lnTo>
                    <a:pt x="144411" y="153821"/>
                  </a:lnTo>
                  <a:lnTo>
                    <a:pt x="83211" y="192308"/>
                  </a:lnTo>
                  <a:lnTo>
                    <a:pt x="37863" y="233639"/>
                  </a:lnTo>
                  <a:lnTo>
                    <a:pt x="9685" y="277378"/>
                  </a:lnTo>
                  <a:lnTo>
                    <a:pt x="0" y="323088"/>
                  </a:lnTo>
                  <a:lnTo>
                    <a:pt x="2448" y="346161"/>
                  </a:lnTo>
                  <a:lnTo>
                    <a:pt x="21545" y="390940"/>
                  </a:lnTo>
                  <a:lnTo>
                    <a:pt x="58473" y="433530"/>
                  </a:lnTo>
                  <a:lnTo>
                    <a:pt x="111912" y="473493"/>
                  </a:lnTo>
                  <a:lnTo>
                    <a:pt x="180542" y="510394"/>
                  </a:lnTo>
                  <a:lnTo>
                    <a:pt x="220140" y="527558"/>
                  </a:lnTo>
                  <a:lnTo>
                    <a:pt x="263041" y="543793"/>
                  </a:lnTo>
                  <a:lnTo>
                    <a:pt x="309079" y="559043"/>
                  </a:lnTo>
                  <a:lnTo>
                    <a:pt x="358090" y="573254"/>
                  </a:lnTo>
                  <a:lnTo>
                    <a:pt x="409907" y="586371"/>
                  </a:lnTo>
                  <a:lnTo>
                    <a:pt x="464367" y="598339"/>
                  </a:lnTo>
                  <a:lnTo>
                    <a:pt x="521304" y="609104"/>
                  </a:lnTo>
                  <a:lnTo>
                    <a:pt x="580554" y="618612"/>
                  </a:lnTo>
                  <a:lnTo>
                    <a:pt x="641950" y="626806"/>
                  </a:lnTo>
                  <a:lnTo>
                    <a:pt x="705328" y="633633"/>
                  </a:lnTo>
                  <a:lnTo>
                    <a:pt x="770523" y="639038"/>
                  </a:lnTo>
                  <a:lnTo>
                    <a:pt x="837370" y="642967"/>
                  </a:lnTo>
                  <a:lnTo>
                    <a:pt x="905704" y="645364"/>
                  </a:lnTo>
                  <a:lnTo>
                    <a:pt x="975360" y="646176"/>
                  </a:lnTo>
                  <a:lnTo>
                    <a:pt x="1045023" y="645364"/>
                  </a:lnTo>
                  <a:lnTo>
                    <a:pt x="1113363" y="642967"/>
                  </a:lnTo>
                  <a:lnTo>
                    <a:pt x="1180215" y="639038"/>
                  </a:lnTo>
                  <a:lnTo>
                    <a:pt x="1245414" y="633633"/>
                  </a:lnTo>
                  <a:lnTo>
                    <a:pt x="1308794" y="626806"/>
                  </a:lnTo>
                  <a:lnTo>
                    <a:pt x="1370192" y="618612"/>
                  </a:lnTo>
                  <a:lnTo>
                    <a:pt x="1429443" y="609104"/>
                  </a:lnTo>
                  <a:lnTo>
                    <a:pt x="1486380" y="598339"/>
                  </a:lnTo>
                  <a:lnTo>
                    <a:pt x="1540839" y="586371"/>
                  </a:lnTo>
                  <a:lnTo>
                    <a:pt x="1592656" y="573254"/>
                  </a:lnTo>
                  <a:lnTo>
                    <a:pt x="1641665" y="559043"/>
                  </a:lnTo>
                  <a:lnTo>
                    <a:pt x="1687701" y="543793"/>
                  </a:lnTo>
                  <a:lnTo>
                    <a:pt x="1730599" y="527558"/>
                  </a:lnTo>
                  <a:lnTo>
                    <a:pt x="1770195" y="510394"/>
                  </a:lnTo>
                  <a:lnTo>
                    <a:pt x="1806323" y="492354"/>
                  </a:lnTo>
                  <a:lnTo>
                    <a:pt x="1867517" y="453867"/>
                  </a:lnTo>
                  <a:lnTo>
                    <a:pt x="1912861" y="412536"/>
                  </a:lnTo>
                  <a:lnTo>
                    <a:pt x="1941035" y="368797"/>
                  </a:lnTo>
                  <a:lnTo>
                    <a:pt x="1950720" y="323088"/>
                  </a:lnTo>
                  <a:lnTo>
                    <a:pt x="1948271" y="300014"/>
                  </a:lnTo>
                  <a:lnTo>
                    <a:pt x="1929177" y="255235"/>
                  </a:lnTo>
                  <a:lnTo>
                    <a:pt x="1892253" y="212645"/>
                  </a:lnTo>
                  <a:lnTo>
                    <a:pt x="1838819" y="172682"/>
                  </a:lnTo>
                  <a:lnTo>
                    <a:pt x="1770195" y="135781"/>
                  </a:lnTo>
                  <a:lnTo>
                    <a:pt x="1730599" y="118617"/>
                  </a:lnTo>
                  <a:lnTo>
                    <a:pt x="1687701" y="102382"/>
                  </a:lnTo>
                  <a:lnTo>
                    <a:pt x="1641665" y="87132"/>
                  </a:lnTo>
                  <a:lnTo>
                    <a:pt x="1592656" y="72921"/>
                  </a:lnTo>
                  <a:lnTo>
                    <a:pt x="1540839" y="59804"/>
                  </a:lnTo>
                  <a:lnTo>
                    <a:pt x="1486380" y="47836"/>
                  </a:lnTo>
                  <a:lnTo>
                    <a:pt x="1429443" y="37071"/>
                  </a:lnTo>
                  <a:lnTo>
                    <a:pt x="1370192" y="27563"/>
                  </a:lnTo>
                  <a:lnTo>
                    <a:pt x="1308794" y="19369"/>
                  </a:lnTo>
                  <a:lnTo>
                    <a:pt x="1245414" y="12542"/>
                  </a:lnTo>
                  <a:lnTo>
                    <a:pt x="1180215" y="7137"/>
                  </a:lnTo>
                  <a:lnTo>
                    <a:pt x="1113363" y="3208"/>
                  </a:lnTo>
                  <a:lnTo>
                    <a:pt x="1045023" y="811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163" y="2772155"/>
              <a:ext cx="1950720" cy="646430"/>
            </a:xfrm>
            <a:custGeom>
              <a:avLst/>
              <a:gdLst/>
              <a:ahLst/>
              <a:cxnLst/>
              <a:rect l="l" t="t" r="r" b="b"/>
              <a:pathLst>
                <a:path w="1950720" h="646429">
                  <a:moveTo>
                    <a:pt x="0" y="323088"/>
                  </a:moveTo>
                  <a:lnTo>
                    <a:pt x="9685" y="277378"/>
                  </a:lnTo>
                  <a:lnTo>
                    <a:pt x="37863" y="233639"/>
                  </a:lnTo>
                  <a:lnTo>
                    <a:pt x="83211" y="192308"/>
                  </a:lnTo>
                  <a:lnTo>
                    <a:pt x="144411" y="153821"/>
                  </a:lnTo>
                  <a:lnTo>
                    <a:pt x="180542" y="135781"/>
                  </a:lnTo>
                  <a:lnTo>
                    <a:pt x="220140" y="118617"/>
                  </a:lnTo>
                  <a:lnTo>
                    <a:pt x="263041" y="102382"/>
                  </a:lnTo>
                  <a:lnTo>
                    <a:pt x="309079" y="87132"/>
                  </a:lnTo>
                  <a:lnTo>
                    <a:pt x="358090" y="72921"/>
                  </a:lnTo>
                  <a:lnTo>
                    <a:pt x="409907" y="59804"/>
                  </a:lnTo>
                  <a:lnTo>
                    <a:pt x="464367" y="47836"/>
                  </a:lnTo>
                  <a:lnTo>
                    <a:pt x="521304" y="37071"/>
                  </a:lnTo>
                  <a:lnTo>
                    <a:pt x="580554" y="27563"/>
                  </a:lnTo>
                  <a:lnTo>
                    <a:pt x="641950" y="19369"/>
                  </a:lnTo>
                  <a:lnTo>
                    <a:pt x="705328" y="12542"/>
                  </a:lnTo>
                  <a:lnTo>
                    <a:pt x="770523" y="7137"/>
                  </a:lnTo>
                  <a:lnTo>
                    <a:pt x="837370" y="3208"/>
                  </a:lnTo>
                  <a:lnTo>
                    <a:pt x="905704" y="811"/>
                  </a:lnTo>
                  <a:lnTo>
                    <a:pt x="975360" y="0"/>
                  </a:lnTo>
                  <a:lnTo>
                    <a:pt x="1045023" y="811"/>
                  </a:lnTo>
                  <a:lnTo>
                    <a:pt x="1113363" y="3208"/>
                  </a:lnTo>
                  <a:lnTo>
                    <a:pt x="1180215" y="7137"/>
                  </a:lnTo>
                  <a:lnTo>
                    <a:pt x="1245414" y="12542"/>
                  </a:lnTo>
                  <a:lnTo>
                    <a:pt x="1308794" y="19369"/>
                  </a:lnTo>
                  <a:lnTo>
                    <a:pt x="1370192" y="27563"/>
                  </a:lnTo>
                  <a:lnTo>
                    <a:pt x="1429443" y="37071"/>
                  </a:lnTo>
                  <a:lnTo>
                    <a:pt x="1486380" y="47836"/>
                  </a:lnTo>
                  <a:lnTo>
                    <a:pt x="1540839" y="59804"/>
                  </a:lnTo>
                  <a:lnTo>
                    <a:pt x="1592656" y="72921"/>
                  </a:lnTo>
                  <a:lnTo>
                    <a:pt x="1641665" y="87132"/>
                  </a:lnTo>
                  <a:lnTo>
                    <a:pt x="1687701" y="102382"/>
                  </a:lnTo>
                  <a:lnTo>
                    <a:pt x="1730599" y="118617"/>
                  </a:lnTo>
                  <a:lnTo>
                    <a:pt x="1770195" y="135781"/>
                  </a:lnTo>
                  <a:lnTo>
                    <a:pt x="1806323" y="153821"/>
                  </a:lnTo>
                  <a:lnTo>
                    <a:pt x="1867517" y="192308"/>
                  </a:lnTo>
                  <a:lnTo>
                    <a:pt x="1912861" y="233639"/>
                  </a:lnTo>
                  <a:lnTo>
                    <a:pt x="1941035" y="277378"/>
                  </a:lnTo>
                  <a:lnTo>
                    <a:pt x="1950720" y="323088"/>
                  </a:lnTo>
                  <a:lnTo>
                    <a:pt x="1948271" y="346161"/>
                  </a:lnTo>
                  <a:lnTo>
                    <a:pt x="1929177" y="390940"/>
                  </a:lnTo>
                  <a:lnTo>
                    <a:pt x="1892253" y="433530"/>
                  </a:lnTo>
                  <a:lnTo>
                    <a:pt x="1838819" y="473493"/>
                  </a:lnTo>
                  <a:lnTo>
                    <a:pt x="1770195" y="510394"/>
                  </a:lnTo>
                  <a:lnTo>
                    <a:pt x="1730599" y="527558"/>
                  </a:lnTo>
                  <a:lnTo>
                    <a:pt x="1687701" y="543793"/>
                  </a:lnTo>
                  <a:lnTo>
                    <a:pt x="1641665" y="559043"/>
                  </a:lnTo>
                  <a:lnTo>
                    <a:pt x="1592656" y="573254"/>
                  </a:lnTo>
                  <a:lnTo>
                    <a:pt x="1540839" y="586371"/>
                  </a:lnTo>
                  <a:lnTo>
                    <a:pt x="1486380" y="598339"/>
                  </a:lnTo>
                  <a:lnTo>
                    <a:pt x="1429443" y="609104"/>
                  </a:lnTo>
                  <a:lnTo>
                    <a:pt x="1370192" y="618612"/>
                  </a:lnTo>
                  <a:lnTo>
                    <a:pt x="1308794" y="626806"/>
                  </a:lnTo>
                  <a:lnTo>
                    <a:pt x="1245414" y="633633"/>
                  </a:lnTo>
                  <a:lnTo>
                    <a:pt x="1180215" y="639038"/>
                  </a:lnTo>
                  <a:lnTo>
                    <a:pt x="1113363" y="642967"/>
                  </a:lnTo>
                  <a:lnTo>
                    <a:pt x="1045023" y="645364"/>
                  </a:lnTo>
                  <a:lnTo>
                    <a:pt x="975360" y="646176"/>
                  </a:lnTo>
                  <a:lnTo>
                    <a:pt x="905704" y="645364"/>
                  </a:lnTo>
                  <a:lnTo>
                    <a:pt x="837370" y="642967"/>
                  </a:lnTo>
                  <a:lnTo>
                    <a:pt x="770523" y="639038"/>
                  </a:lnTo>
                  <a:lnTo>
                    <a:pt x="705328" y="633633"/>
                  </a:lnTo>
                  <a:lnTo>
                    <a:pt x="641950" y="626806"/>
                  </a:lnTo>
                  <a:lnTo>
                    <a:pt x="580554" y="618612"/>
                  </a:lnTo>
                  <a:lnTo>
                    <a:pt x="521304" y="609104"/>
                  </a:lnTo>
                  <a:lnTo>
                    <a:pt x="464367" y="598339"/>
                  </a:lnTo>
                  <a:lnTo>
                    <a:pt x="409907" y="586371"/>
                  </a:lnTo>
                  <a:lnTo>
                    <a:pt x="358090" y="573254"/>
                  </a:lnTo>
                  <a:lnTo>
                    <a:pt x="309079" y="559043"/>
                  </a:lnTo>
                  <a:lnTo>
                    <a:pt x="263041" y="543793"/>
                  </a:lnTo>
                  <a:lnTo>
                    <a:pt x="220140" y="527558"/>
                  </a:lnTo>
                  <a:lnTo>
                    <a:pt x="180542" y="510394"/>
                  </a:lnTo>
                  <a:lnTo>
                    <a:pt x="144411" y="492354"/>
                  </a:lnTo>
                  <a:lnTo>
                    <a:pt x="83211" y="453867"/>
                  </a:lnTo>
                  <a:lnTo>
                    <a:pt x="37863" y="412536"/>
                  </a:lnTo>
                  <a:lnTo>
                    <a:pt x="9685" y="368797"/>
                  </a:lnTo>
                  <a:lnTo>
                    <a:pt x="0" y="3230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759" y="2926080"/>
              <a:ext cx="1554480" cy="368935"/>
            </a:xfrm>
            <a:custGeom>
              <a:avLst/>
              <a:gdLst/>
              <a:ahLst/>
              <a:cxnLst/>
              <a:rect l="l" t="t" r="r" b="b"/>
              <a:pathLst>
                <a:path w="1554480" h="368935">
                  <a:moveTo>
                    <a:pt x="155448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554480" y="368808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48890" y="2944191"/>
            <a:ext cx="1278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5" dirty="0">
                <a:latin typeface="Arial"/>
                <a:cs typeface="Arial"/>
              </a:rPr>
              <a:t>P</a:t>
            </a:r>
            <a:r>
              <a:rPr spc="-110" dirty="0">
                <a:latin typeface="Arial"/>
                <a:cs typeface="Arial"/>
              </a:rPr>
              <a:t>r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11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i</a:t>
            </a:r>
            <a:r>
              <a:rPr spc="-55" dirty="0">
                <a:latin typeface="Arial"/>
                <a:cs typeface="Arial"/>
              </a:rPr>
              <a:t>n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05" dirty="0">
                <a:latin typeface="Arial"/>
                <a:cs typeface="Arial"/>
              </a:rPr>
              <a:t>ame</a:t>
            </a:r>
            <a:endParaRPr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76153" y="3111818"/>
            <a:ext cx="1421130" cy="509905"/>
            <a:chOff x="2752153" y="3111817"/>
            <a:chExt cx="1421130" cy="509905"/>
          </a:xfrm>
        </p:grpSpPr>
        <p:sp>
          <p:nvSpPr>
            <p:cNvPr id="12" name="object 12"/>
            <p:cNvSpPr/>
            <p:nvPr/>
          </p:nvSpPr>
          <p:spPr>
            <a:xfrm>
              <a:off x="2756916" y="3116579"/>
              <a:ext cx="1411605" cy="500380"/>
            </a:xfrm>
            <a:custGeom>
              <a:avLst/>
              <a:gdLst/>
              <a:ahLst/>
              <a:cxnLst/>
              <a:rect l="l" t="t" r="r" b="b"/>
              <a:pathLst>
                <a:path w="1411604" h="500379">
                  <a:moveTo>
                    <a:pt x="705611" y="0"/>
                  </a:moveTo>
                  <a:lnTo>
                    <a:pt x="637666" y="1144"/>
                  </a:lnTo>
                  <a:lnTo>
                    <a:pt x="571546" y="4506"/>
                  </a:lnTo>
                  <a:lnTo>
                    <a:pt x="507547" y="9981"/>
                  </a:lnTo>
                  <a:lnTo>
                    <a:pt x="445965" y="17466"/>
                  </a:lnTo>
                  <a:lnTo>
                    <a:pt x="387096" y="26855"/>
                  </a:lnTo>
                  <a:lnTo>
                    <a:pt x="331236" y="38043"/>
                  </a:lnTo>
                  <a:lnTo>
                    <a:pt x="278681" y="50926"/>
                  </a:lnTo>
                  <a:lnTo>
                    <a:pt x="229726" y="65399"/>
                  </a:lnTo>
                  <a:lnTo>
                    <a:pt x="184669" y="81357"/>
                  </a:lnTo>
                  <a:lnTo>
                    <a:pt x="143804" y="98697"/>
                  </a:lnTo>
                  <a:lnTo>
                    <a:pt x="107427" y="117312"/>
                  </a:lnTo>
                  <a:lnTo>
                    <a:pt x="49323" y="157951"/>
                  </a:lnTo>
                  <a:lnTo>
                    <a:pt x="12725" y="202438"/>
                  </a:lnTo>
                  <a:lnTo>
                    <a:pt x="0" y="249936"/>
                  </a:lnTo>
                  <a:lnTo>
                    <a:pt x="3230" y="274008"/>
                  </a:lnTo>
                  <a:lnTo>
                    <a:pt x="28188" y="320105"/>
                  </a:lnTo>
                  <a:lnTo>
                    <a:pt x="75835" y="362773"/>
                  </a:lnTo>
                  <a:lnTo>
                    <a:pt x="143804" y="401174"/>
                  </a:lnTo>
                  <a:lnTo>
                    <a:pt x="184669" y="418514"/>
                  </a:lnTo>
                  <a:lnTo>
                    <a:pt x="229726" y="434472"/>
                  </a:lnTo>
                  <a:lnTo>
                    <a:pt x="278681" y="448945"/>
                  </a:lnTo>
                  <a:lnTo>
                    <a:pt x="331236" y="461828"/>
                  </a:lnTo>
                  <a:lnTo>
                    <a:pt x="387096" y="473016"/>
                  </a:lnTo>
                  <a:lnTo>
                    <a:pt x="445965" y="482405"/>
                  </a:lnTo>
                  <a:lnTo>
                    <a:pt x="507547" y="489890"/>
                  </a:lnTo>
                  <a:lnTo>
                    <a:pt x="571546" y="495365"/>
                  </a:lnTo>
                  <a:lnTo>
                    <a:pt x="637666" y="498727"/>
                  </a:lnTo>
                  <a:lnTo>
                    <a:pt x="705611" y="499872"/>
                  </a:lnTo>
                  <a:lnTo>
                    <a:pt x="773557" y="498727"/>
                  </a:lnTo>
                  <a:lnTo>
                    <a:pt x="839677" y="495365"/>
                  </a:lnTo>
                  <a:lnTo>
                    <a:pt x="903676" y="489890"/>
                  </a:lnTo>
                  <a:lnTo>
                    <a:pt x="965258" y="482405"/>
                  </a:lnTo>
                  <a:lnTo>
                    <a:pt x="1024127" y="473016"/>
                  </a:lnTo>
                  <a:lnTo>
                    <a:pt x="1079987" y="461828"/>
                  </a:lnTo>
                  <a:lnTo>
                    <a:pt x="1132542" y="448945"/>
                  </a:lnTo>
                  <a:lnTo>
                    <a:pt x="1181497" y="434472"/>
                  </a:lnTo>
                  <a:lnTo>
                    <a:pt x="1226554" y="418514"/>
                  </a:lnTo>
                  <a:lnTo>
                    <a:pt x="1267419" y="401174"/>
                  </a:lnTo>
                  <a:lnTo>
                    <a:pt x="1303796" y="382559"/>
                  </a:lnTo>
                  <a:lnTo>
                    <a:pt x="1361900" y="341920"/>
                  </a:lnTo>
                  <a:lnTo>
                    <a:pt x="1398498" y="297433"/>
                  </a:lnTo>
                  <a:lnTo>
                    <a:pt x="1411223" y="249936"/>
                  </a:lnTo>
                  <a:lnTo>
                    <a:pt x="1407993" y="225863"/>
                  </a:lnTo>
                  <a:lnTo>
                    <a:pt x="1383035" y="179766"/>
                  </a:lnTo>
                  <a:lnTo>
                    <a:pt x="1335388" y="137098"/>
                  </a:lnTo>
                  <a:lnTo>
                    <a:pt x="1267419" y="98697"/>
                  </a:lnTo>
                  <a:lnTo>
                    <a:pt x="1226554" y="81357"/>
                  </a:lnTo>
                  <a:lnTo>
                    <a:pt x="1181497" y="65399"/>
                  </a:lnTo>
                  <a:lnTo>
                    <a:pt x="1132542" y="50926"/>
                  </a:lnTo>
                  <a:lnTo>
                    <a:pt x="1079987" y="38043"/>
                  </a:lnTo>
                  <a:lnTo>
                    <a:pt x="1024127" y="26855"/>
                  </a:lnTo>
                  <a:lnTo>
                    <a:pt x="965258" y="17466"/>
                  </a:lnTo>
                  <a:lnTo>
                    <a:pt x="903676" y="9981"/>
                  </a:lnTo>
                  <a:lnTo>
                    <a:pt x="839677" y="4506"/>
                  </a:lnTo>
                  <a:lnTo>
                    <a:pt x="773557" y="1144"/>
                  </a:lnTo>
                  <a:lnTo>
                    <a:pt x="705611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6916" y="3116579"/>
              <a:ext cx="1411605" cy="500380"/>
            </a:xfrm>
            <a:custGeom>
              <a:avLst/>
              <a:gdLst/>
              <a:ahLst/>
              <a:cxnLst/>
              <a:rect l="l" t="t" r="r" b="b"/>
              <a:pathLst>
                <a:path w="1411604" h="500379">
                  <a:moveTo>
                    <a:pt x="0" y="249936"/>
                  </a:moveTo>
                  <a:lnTo>
                    <a:pt x="12725" y="202438"/>
                  </a:lnTo>
                  <a:lnTo>
                    <a:pt x="49323" y="157951"/>
                  </a:lnTo>
                  <a:lnTo>
                    <a:pt x="107427" y="117312"/>
                  </a:lnTo>
                  <a:lnTo>
                    <a:pt x="143804" y="98697"/>
                  </a:lnTo>
                  <a:lnTo>
                    <a:pt x="184669" y="81357"/>
                  </a:lnTo>
                  <a:lnTo>
                    <a:pt x="229726" y="65399"/>
                  </a:lnTo>
                  <a:lnTo>
                    <a:pt x="278681" y="50926"/>
                  </a:lnTo>
                  <a:lnTo>
                    <a:pt x="331236" y="38043"/>
                  </a:lnTo>
                  <a:lnTo>
                    <a:pt x="387096" y="26855"/>
                  </a:lnTo>
                  <a:lnTo>
                    <a:pt x="445965" y="17466"/>
                  </a:lnTo>
                  <a:lnTo>
                    <a:pt x="507547" y="9981"/>
                  </a:lnTo>
                  <a:lnTo>
                    <a:pt x="571546" y="4506"/>
                  </a:lnTo>
                  <a:lnTo>
                    <a:pt x="637666" y="1144"/>
                  </a:lnTo>
                  <a:lnTo>
                    <a:pt x="705611" y="0"/>
                  </a:lnTo>
                  <a:lnTo>
                    <a:pt x="773557" y="1144"/>
                  </a:lnTo>
                  <a:lnTo>
                    <a:pt x="839677" y="4506"/>
                  </a:lnTo>
                  <a:lnTo>
                    <a:pt x="903676" y="9981"/>
                  </a:lnTo>
                  <a:lnTo>
                    <a:pt x="965258" y="17466"/>
                  </a:lnTo>
                  <a:lnTo>
                    <a:pt x="1024127" y="26855"/>
                  </a:lnTo>
                  <a:lnTo>
                    <a:pt x="1079987" y="38043"/>
                  </a:lnTo>
                  <a:lnTo>
                    <a:pt x="1132542" y="50926"/>
                  </a:lnTo>
                  <a:lnTo>
                    <a:pt x="1181497" y="65399"/>
                  </a:lnTo>
                  <a:lnTo>
                    <a:pt x="1226554" y="81357"/>
                  </a:lnTo>
                  <a:lnTo>
                    <a:pt x="1267419" y="98697"/>
                  </a:lnTo>
                  <a:lnTo>
                    <a:pt x="1303796" y="117312"/>
                  </a:lnTo>
                  <a:lnTo>
                    <a:pt x="1361900" y="157951"/>
                  </a:lnTo>
                  <a:lnTo>
                    <a:pt x="1398498" y="202438"/>
                  </a:lnTo>
                  <a:lnTo>
                    <a:pt x="1411223" y="249936"/>
                  </a:lnTo>
                  <a:lnTo>
                    <a:pt x="1407993" y="274008"/>
                  </a:lnTo>
                  <a:lnTo>
                    <a:pt x="1383035" y="320105"/>
                  </a:lnTo>
                  <a:lnTo>
                    <a:pt x="1335388" y="362773"/>
                  </a:lnTo>
                  <a:lnTo>
                    <a:pt x="1267419" y="401174"/>
                  </a:lnTo>
                  <a:lnTo>
                    <a:pt x="1226554" y="418514"/>
                  </a:lnTo>
                  <a:lnTo>
                    <a:pt x="1181497" y="434472"/>
                  </a:lnTo>
                  <a:lnTo>
                    <a:pt x="1132542" y="448945"/>
                  </a:lnTo>
                  <a:lnTo>
                    <a:pt x="1079987" y="461828"/>
                  </a:lnTo>
                  <a:lnTo>
                    <a:pt x="1024127" y="473016"/>
                  </a:lnTo>
                  <a:lnTo>
                    <a:pt x="965258" y="482405"/>
                  </a:lnTo>
                  <a:lnTo>
                    <a:pt x="903676" y="489890"/>
                  </a:lnTo>
                  <a:lnTo>
                    <a:pt x="839677" y="495365"/>
                  </a:lnTo>
                  <a:lnTo>
                    <a:pt x="773557" y="498727"/>
                  </a:lnTo>
                  <a:lnTo>
                    <a:pt x="705611" y="499872"/>
                  </a:lnTo>
                  <a:lnTo>
                    <a:pt x="637666" y="498727"/>
                  </a:lnTo>
                  <a:lnTo>
                    <a:pt x="571546" y="495365"/>
                  </a:lnTo>
                  <a:lnTo>
                    <a:pt x="507547" y="489890"/>
                  </a:lnTo>
                  <a:lnTo>
                    <a:pt x="445965" y="482405"/>
                  </a:lnTo>
                  <a:lnTo>
                    <a:pt x="387096" y="473016"/>
                  </a:lnTo>
                  <a:lnTo>
                    <a:pt x="331236" y="461828"/>
                  </a:lnTo>
                  <a:lnTo>
                    <a:pt x="278681" y="448945"/>
                  </a:lnTo>
                  <a:lnTo>
                    <a:pt x="229726" y="434472"/>
                  </a:lnTo>
                  <a:lnTo>
                    <a:pt x="184669" y="418514"/>
                  </a:lnTo>
                  <a:lnTo>
                    <a:pt x="143804" y="401174"/>
                  </a:lnTo>
                  <a:lnTo>
                    <a:pt x="107427" y="382559"/>
                  </a:lnTo>
                  <a:lnTo>
                    <a:pt x="49323" y="341920"/>
                  </a:lnTo>
                  <a:lnTo>
                    <a:pt x="12725" y="297433"/>
                  </a:lnTo>
                  <a:lnTo>
                    <a:pt x="0" y="2499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70324" y="3190494"/>
            <a:ext cx="1095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75" dirty="0">
                <a:latin typeface="Arial"/>
                <a:cs typeface="Arial"/>
              </a:rPr>
              <a:t>G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10" dirty="0">
                <a:latin typeface="Arial"/>
                <a:cs typeface="Arial"/>
              </a:rPr>
              <a:t>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n</a:t>
            </a:r>
            <a:r>
              <a:rPr spc="-105" dirty="0">
                <a:latin typeface="Arial"/>
                <a:cs typeface="Arial"/>
              </a:rPr>
              <a:t>ame</a:t>
            </a:r>
            <a:endParaRPr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13514" y="2767394"/>
            <a:ext cx="1372235" cy="753745"/>
            <a:chOff x="4489513" y="2767393"/>
            <a:chExt cx="1372235" cy="753745"/>
          </a:xfrm>
        </p:grpSpPr>
        <p:sp>
          <p:nvSpPr>
            <p:cNvPr id="16" name="object 16"/>
            <p:cNvSpPr/>
            <p:nvPr/>
          </p:nvSpPr>
          <p:spPr>
            <a:xfrm>
              <a:off x="4494276" y="2772155"/>
              <a:ext cx="1362710" cy="744220"/>
            </a:xfrm>
            <a:custGeom>
              <a:avLst/>
              <a:gdLst/>
              <a:ahLst/>
              <a:cxnLst/>
              <a:rect l="l" t="t" r="r" b="b"/>
              <a:pathLst>
                <a:path w="1362710" h="744220">
                  <a:moveTo>
                    <a:pt x="681227" y="0"/>
                  </a:moveTo>
                  <a:lnTo>
                    <a:pt x="619230" y="1519"/>
                  </a:lnTo>
                  <a:lnTo>
                    <a:pt x="558791" y="5991"/>
                  </a:lnTo>
                  <a:lnTo>
                    <a:pt x="500150" y="13283"/>
                  </a:lnTo>
                  <a:lnTo>
                    <a:pt x="443548" y="23265"/>
                  </a:lnTo>
                  <a:lnTo>
                    <a:pt x="389226" y="35805"/>
                  </a:lnTo>
                  <a:lnTo>
                    <a:pt x="337424" y="50771"/>
                  </a:lnTo>
                  <a:lnTo>
                    <a:pt x="288384" y="68033"/>
                  </a:lnTo>
                  <a:lnTo>
                    <a:pt x="242345" y="87459"/>
                  </a:lnTo>
                  <a:lnTo>
                    <a:pt x="199548" y="108918"/>
                  </a:lnTo>
                  <a:lnTo>
                    <a:pt x="160235" y="132278"/>
                  </a:lnTo>
                  <a:lnTo>
                    <a:pt x="124645" y="157408"/>
                  </a:lnTo>
                  <a:lnTo>
                    <a:pt x="93020" y="184178"/>
                  </a:lnTo>
                  <a:lnTo>
                    <a:pt x="65600" y="212454"/>
                  </a:lnTo>
                  <a:lnTo>
                    <a:pt x="24338" y="273005"/>
                  </a:lnTo>
                  <a:lnTo>
                    <a:pt x="2784" y="338011"/>
                  </a:lnTo>
                  <a:lnTo>
                    <a:pt x="0" y="371856"/>
                  </a:lnTo>
                  <a:lnTo>
                    <a:pt x="2784" y="405700"/>
                  </a:lnTo>
                  <a:lnTo>
                    <a:pt x="24338" y="470706"/>
                  </a:lnTo>
                  <a:lnTo>
                    <a:pt x="65600" y="531257"/>
                  </a:lnTo>
                  <a:lnTo>
                    <a:pt x="93020" y="559533"/>
                  </a:lnTo>
                  <a:lnTo>
                    <a:pt x="124645" y="586303"/>
                  </a:lnTo>
                  <a:lnTo>
                    <a:pt x="160235" y="611433"/>
                  </a:lnTo>
                  <a:lnTo>
                    <a:pt x="199548" y="634793"/>
                  </a:lnTo>
                  <a:lnTo>
                    <a:pt x="242345" y="656252"/>
                  </a:lnTo>
                  <a:lnTo>
                    <a:pt x="288384" y="675678"/>
                  </a:lnTo>
                  <a:lnTo>
                    <a:pt x="337424" y="692940"/>
                  </a:lnTo>
                  <a:lnTo>
                    <a:pt x="389226" y="707906"/>
                  </a:lnTo>
                  <a:lnTo>
                    <a:pt x="443548" y="720446"/>
                  </a:lnTo>
                  <a:lnTo>
                    <a:pt x="500150" y="730428"/>
                  </a:lnTo>
                  <a:lnTo>
                    <a:pt x="558791" y="737720"/>
                  </a:lnTo>
                  <a:lnTo>
                    <a:pt x="619230" y="742192"/>
                  </a:lnTo>
                  <a:lnTo>
                    <a:pt x="681227" y="743712"/>
                  </a:lnTo>
                  <a:lnTo>
                    <a:pt x="743225" y="742192"/>
                  </a:lnTo>
                  <a:lnTo>
                    <a:pt x="803664" y="737720"/>
                  </a:lnTo>
                  <a:lnTo>
                    <a:pt x="862305" y="730428"/>
                  </a:lnTo>
                  <a:lnTo>
                    <a:pt x="918907" y="720446"/>
                  </a:lnTo>
                  <a:lnTo>
                    <a:pt x="973229" y="707906"/>
                  </a:lnTo>
                  <a:lnTo>
                    <a:pt x="1025031" y="692940"/>
                  </a:lnTo>
                  <a:lnTo>
                    <a:pt x="1074071" y="675678"/>
                  </a:lnTo>
                  <a:lnTo>
                    <a:pt x="1120110" y="656252"/>
                  </a:lnTo>
                  <a:lnTo>
                    <a:pt x="1162907" y="634793"/>
                  </a:lnTo>
                  <a:lnTo>
                    <a:pt x="1202220" y="611433"/>
                  </a:lnTo>
                  <a:lnTo>
                    <a:pt x="1237810" y="586303"/>
                  </a:lnTo>
                  <a:lnTo>
                    <a:pt x="1269435" y="559533"/>
                  </a:lnTo>
                  <a:lnTo>
                    <a:pt x="1296855" y="531257"/>
                  </a:lnTo>
                  <a:lnTo>
                    <a:pt x="1338117" y="470706"/>
                  </a:lnTo>
                  <a:lnTo>
                    <a:pt x="1359671" y="405700"/>
                  </a:lnTo>
                  <a:lnTo>
                    <a:pt x="1362456" y="371856"/>
                  </a:lnTo>
                  <a:lnTo>
                    <a:pt x="1359671" y="338011"/>
                  </a:lnTo>
                  <a:lnTo>
                    <a:pt x="1338117" y="273005"/>
                  </a:lnTo>
                  <a:lnTo>
                    <a:pt x="1296855" y="212454"/>
                  </a:lnTo>
                  <a:lnTo>
                    <a:pt x="1269435" y="184178"/>
                  </a:lnTo>
                  <a:lnTo>
                    <a:pt x="1237810" y="157408"/>
                  </a:lnTo>
                  <a:lnTo>
                    <a:pt x="1202220" y="132278"/>
                  </a:lnTo>
                  <a:lnTo>
                    <a:pt x="1162907" y="108918"/>
                  </a:lnTo>
                  <a:lnTo>
                    <a:pt x="1120110" y="87459"/>
                  </a:lnTo>
                  <a:lnTo>
                    <a:pt x="1074071" y="68033"/>
                  </a:lnTo>
                  <a:lnTo>
                    <a:pt x="1025031" y="50771"/>
                  </a:lnTo>
                  <a:lnTo>
                    <a:pt x="973229" y="35805"/>
                  </a:lnTo>
                  <a:lnTo>
                    <a:pt x="918907" y="23265"/>
                  </a:lnTo>
                  <a:lnTo>
                    <a:pt x="862305" y="13283"/>
                  </a:lnTo>
                  <a:lnTo>
                    <a:pt x="803664" y="5991"/>
                  </a:lnTo>
                  <a:lnTo>
                    <a:pt x="743225" y="1519"/>
                  </a:lnTo>
                  <a:lnTo>
                    <a:pt x="681227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4276" y="2772155"/>
              <a:ext cx="1362710" cy="744220"/>
            </a:xfrm>
            <a:custGeom>
              <a:avLst/>
              <a:gdLst/>
              <a:ahLst/>
              <a:cxnLst/>
              <a:rect l="l" t="t" r="r" b="b"/>
              <a:pathLst>
                <a:path w="1362710" h="744220">
                  <a:moveTo>
                    <a:pt x="0" y="371856"/>
                  </a:moveTo>
                  <a:lnTo>
                    <a:pt x="10977" y="305017"/>
                  </a:lnTo>
                  <a:lnTo>
                    <a:pt x="42626" y="242107"/>
                  </a:lnTo>
                  <a:lnTo>
                    <a:pt x="93020" y="184178"/>
                  </a:lnTo>
                  <a:lnTo>
                    <a:pt x="124645" y="157408"/>
                  </a:lnTo>
                  <a:lnTo>
                    <a:pt x="160235" y="132278"/>
                  </a:lnTo>
                  <a:lnTo>
                    <a:pt x="199548" y="108918"/>
                  </a:lnTo>
                  <a:lnTo>
                    <a:pt x="242345" y="87459"/>
                  </a:lnTo>
                  <a:lnTo>
                    <a:pt x="288384" y="68033"/>
                  </a:lnTo>
                  <a:lnTo>
                    <a:pt x="337424" y="50771"/>
                  </a:lnTo>
                  <a:lnTo>
                    <a:pt x="389226" y="35805"/>
                  </a:lnTo>
                  <a:lnTo>
                    <a:pt x="443548" y="23265"/>
                  </a:lnTo>
                  <a:lnTo>
                    <a:pt x="500150" y="13283"/>
                  </a:lnTo>
                  <a:lnTo>
                    <a:pt x="558791" y="5991"/>
                  </a:lnTo>
                  <a:lnTo>
                    <a:pt x="619230" y="1519"/>
                  </a:lnTo>
                  <a:lnTo>
                    <a:pt x="681227" y="0"/>
                  </a:lnTo>
                  <a:lnTo>
                    <a:pt x="743225" y="1519"/>
                  </a:lnTo>
                  <a:lnTo>
                    <a:pt x="803664" y="5991"/>
                  </a:lnTo>
                  <a:lnTo>
                    <a:pt x="862305" y="13283"/>
                  </a:lnTo>
                  <a:lnTo>
                    <a:pt x="918907" y="23265"/>
                  </a:lnTo>
                  <a:lnTo>
                    <a:pt x="973229" y="35805"/>
                  </a:lnTo>
                  <a:lnTo>
                    <a:pt x="1025031" y="50771"/>
                  </a:lnTo>
                  <a:lnTo>
                    <a:pt x="1074071" y="68033"/>
                  </a:lnTo>
                  <a:lnTo>
                    <a:pt x="1120110" y="87459"/>
                  </a:lnTo>
                  <a:lnTo>
                    <a:pt x="1162907" y="108918"/>
                  </a:lnTo>
                  <a:lnTo>
                    <a:pt x="1202220" y="132278"/>
                  </a:lnTo>
                  <a:lnTo>
                    <a:pt x="1237810" y="157408"/>
                  </a:lnTo>
                  <a:lnTo>
                    <a:pt x="1269435" y="184178"/>
                  </a:lnTo>
                  <a:lnTo>
                    <a:pt x="1296855" y="212454"/>
                  </a:lnTo>
                  <a:lnTo>
                    <a:pt x="1338117" y="273005"/>
                  </a:lnTo>
                  <a:lnTo>
                    <a:pt x="1359671" y="338011"/>
                  </a:lnTo>
                  <a:lnTo>
                    <a:pt x="1362456" y="371856"/>
                  </a:lnTo>
                  <a:lnTo>
                    <a:pt x="1359671" y="405700"/>
                  </a:lnTo>
                  <a:lnTo>
                    <a:pt x="1338117" y="470706"/>
                  </a:lnTo>
                  <a:lnTo>
                    <a:pt x="1296855" y="531257"/>
                  </a:lnTo>
                  <a:lnTo>
                    <a:pt x="1269435" y="559533"/>
                  </a:lnTo>
                  <a:lnTo>
                    <a:pt x="1237810" y="586303"/>
                  </a:lnTo>
                  <a:lnTo>
                    <a:pt x="1202220" y="611433"/>
                  </a:lnTo>
                  <a:lnTo>
                    <a:pt x="1162907" y="634793"/>
                  </a:lnTo>
                  <a:lnTo>
                    <a:pt x="1120110" y="656252"/>
                  </a:lnTo>
                  <a:lnTo>
                    <a:pt x="1074071" y="675678"/>
                  </a:lnTo>
                  <a:lnTo>
                    <a:pt x="1025031" y="692940"/>
                  </a:lnTo>
                  <a:lnTo>
                    <a:pt x="973229" y="707906"/>
                  </a:lnTo>
                  <a:lnTo>
                    <a:pt x="918907" y="720446"/>
                  </a:lnTo>
                  <a:lnTo>
                    <a:pt x="862305" y="730428"/>
                  </a:lnTo>
                  <a:lnTo>
                    <a:pt x="803664" y="737720"/>
                  </a:lnTo>
                  <a:lnTo>
                    <a:pt x="743225" y="742192"/>
                  </a:lnTo>
                  <a:lnTo>
                    <a:pt x="681227" y="743712"/>
                  </a:lnTo>
                  <a:lnTo>
                    <a:pt x="619230" y="742192"/>
                  </a:lnTo>
                  <a:lnTo>
                    <a:pt x="558791" y="737720"/>
                  </a:lnTo>
                  <a:lnTo>
                    <a:pt x="500150" y="730428"/>
                  </a:lnTo>
                  <a:lnTo>
                    <a:pt x="443548" y="720446"/>
                  </a:lnTo>
                  <a:lnTo>
                    <a:pt x="389226" y="707906"/>
                  </a:lnTo>
                  <a:lnTo>
                    <a:pt x="337424" y="692940"/>
                  </a:lnTo>
                  <a:lnTo>
                    <a:pt x="288384" y="675678"/>
                  </a:lnTo>
                  <a:lnTo>
                    <a:pt x="242345" y="656252"/>
                  </a:lnTo>
                  <a:lnTo>
                    <a:pt x="199548" y="634793"/>
                  </a:lnTo>
                  <a:lnTo>
                    <a:pt x="160235" y="611433"/>
                  </a:lnTo>
                  <a:lnTo>
                    <a:pt x="124645" y="586303"/>
                  </a:lnTo>
                  <a:lnTo>
                    <a:pt x="93020" y="559533"/>
                  </a:lnTo>
                  <a:lnTo>
                    <a:pt x="65600" y="531257"/>
                  </a:lnTo>
                  <a:lnTo>
                    <a:pt x="24338" y="470706"/>
                  </a:lnTo>
                  <a:lnTo>
                    <a:pt x="2784" y="405700"/>
                  </a:lnTo>
                  <a:lnTo>
                    <a:pt x="0" y="3718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09160" y="2956559"/>
              <a:ext cx="927100" cy="368935"/>
            </a:xfrm>
            <a:custGeom>
              <a:avLst/>
              <a:gdLst/>
              <a:ahLst/>
              <a:cxnLst/>
              <a:rect l="l" t="t" r="r" b="b"/>
              <a:pathLst>
                <a:path w="927100" h="368935">
                  <a:moveTo>
                    <a:pt x="926591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926591" y="368808"/>
                  </a:lnTo>
                  <a:lnTo>
                    <a:pt x="926591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13171" y="2975228"/>
            <a:ext cx="73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45" dirty="0">
                <a:latin typeface="Arial"/>
                <a:cs typeface="Arial"/>
              </a:rPr>
              <a:t>D</a:t>
            </a:r>
            <a:r>
              <a:rPr spc="-55" dirty="0">
                <a:latin typeface="Arial"/>
                <a:cs typeface="Arial"/>
              </a:rPr>
              <a:t>i</a:t>
            </a:r>
            <a:r>
              <a:rPr spc="-210" dirty="0">
                <a:latin typeface="Arial"/>
                <a:cs typeface="Arial"/>
              </a:rPr>
              <a:t>s</a:t>
            </a:r>
            <a:r>
              <a:rPr spc="-120" dirty="0">
                <a:latin typeface="Arial"/>
                <a:cs typeface="Arial"/>
              </a:rPr>
              <a:t>e</a:t>
            </a:r>
            <a:r>
              <a:rPr spc="-180" dirty="0">
                <a:latin typeface="Arial"/>
                <a:cs typeface="Arial"/>
              </a:rPr>
              <a:t>a</a:t>
            </a:r>
            <a:r>
              <a:rPr spc="-170" dirty="0">
                <a:latin typeface="Arial"/>
                <a:cs typeface="Arial"/>
              </a:rPr>
              <a:t>s</a:t>
            </a:r>
            <a:r>
              <a:rPr spc="-110"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686865" y="2767393"/>
            <a:ext cx="1871980" cy="1018540"/>
            <a:chOff x="6162865" y="2767393"/>
            <a:chExt cx="1871980" cy="1018540"/>
          </a:xfrm>
        </p:grpSpPr>
        <p:sp>
          <p:nvSpPr>
            <p:cNvPr id="21" name="object 21"/>
            <p:cNvSpPr/>
            <p:nvPr/>
          </p:nvSpPr>
          <p:spPr>
            <a:xfrm>
              <a:off x="6167628" y="2772155"/>
              <a:ext cx="1862455" cy="1009015"/>
            </a:xfrm>
            <a:custGeom>
              <a:avLst/>
              <a:gdLst/>
              <a:ahLst/>
              <a:cxnLst/>
              <a:rect l="l" t="t" r="r" b="b"/>
              <a:pathLst>
                <a:path w="1862454" h="1009014">
                  <a:moveTo>
                    <a:pt x="931164" y="0"/>
                  </a:moveTo>
                  <a:lnTo>
                    <a:pt x="869944" y="1072"/>
                  </a:lnTo>
                  <a:lnTo>
                    <a:pt x="809781" y="4246"/>
                  </a:lnTo>
                  <a:lnTo>
                    <a:pt x="750798" y="9455"/>
                  </a:lnTo>
                  <a:lnTo>
                    <a:pt x="693117" y="16633"/>
                  </a:lnTo>
                  <a:lnTo>
                    <a:pt x="636861" y="25712"/>
                  </a:lnTo>
                  <a:lnTo>
                    <a:pt x="582152" y="36628"/>
                  </a:lnTo>
                  <a:lnTo>
                    <a:pt x="529114" y="49312"/>
                  </a:lnTo>
                  <a:lnTo>
                    <a:pt x="477869" y="63699"/>
                  </a:lnTo>
                  <a:lnTo>
                    <a:pt x="428540" y="79723"/>
                  </a:lnTo>
                  <a:lnTo>
                    <a:pt x="381249" y="97316"/>
                  </a:lnTo>
                  <a:lnTo>
                    <a:pt x="336120" y="116413"/>
                  </a:lnTo>
                  <a:lnTo>
                    <a:pt x="293275" y="136947"/>
                  </a:lnTo>
                  <a:lnTo>
                    <a:pt x="252837" y="158852"/>
                  </a:lnTo>
                  <a:lnTo>
                    <a:pt x="214929" y="182061"/>
                  </a:lnTo>
                  <a:lnTo>
                    <a:pt x="179673" y="206508"/>
                  </a:lnTo>
                  <a:lnTo>
                    <a:pt x="147192" y="232126"/>
                  </a:lnTo>
                  <a:lnTo>
                    <a:pt x="117609" y="258849"/>
                  </a:lnTo>
                  <a:lnTo>
                    <a:pt x="91047" y="286611"/>
                  </a:lnTo>
                  <a:lnTo>
                    <a:pt x="47475" y="344984"/>
                  </a:lnTo>
                  <a:lnTo>
                    <a:pt x="17459" y="406715"/>
                  </a:lnTo>
                  <a:lnTo>
                    <a:pt x="1980" y="471272"/>
                  </a:lnTo>
                  <a:lnTo>
                    <a:pt x="0" y="504444"/>
                  </a:lnTo>
                  <a:lnTo>
                    <a:pt x="1980" y="537615"/>
                  </a:lnTo>
                  <a:lnTo>
                    <a:pt x="17459" y="602172"/>
                  </a:lnTo>
                  <a:lnTo>
                    <a:pt x="47475" y="663903"/>
                  </a:lnTo>
                  <a:lnTo>
                    <a:pt x="91047" y="722276"/>
                  </a:lnTo>
                  <a:lnTo>
                    <a:pt x="117609" y="750038"/>
                  </a:lnTo>
                  <a:lnTo>
                    <a:pt x="147192" y="776761"/>
                  </a:lnTo>
                  <a:lnTo>
                    <a:pt x="179673" y="802379"/>
                  </a:lnTo>
                  <a:lnTo>
                    <a:pt x="214929" y="826826"/>
                  </a:lnTo>
                  <a:lnTo>
                    <a:pt x="252837" y="850035"/>
                  </a:lnTo>
                  <a:lnTo>
                    <a:pt x="293275" y="871940"/>
                  </a:lnTo>
                  <a:lnTo>
                    <a:pt x="336120" y="892474"/>
                  </a:lnTo>
                  <a:lnTo>
                    <a:pt x="381249" y="911571"/>
                  </a:lnTo>
                  <a:lnTo>
                    <a:pt x="428540" y="929164"/>
                  </a:lnTo>
                  <a:lnTo>
                    <a:pt x="477869" y="945188"/>
                  </a:lnTo>
                  <a:lnTo>
                    <a:pt x="529114" y="959575"/>
                  </a:lnTo>
                  <a:lnTo>
                    <a:pt x="582152" y="972259"/>
                  </a:lnTo>
                  <a:lnTo>
                    <a:pt x="636861" y="983175"/>
                  </a:lnTo>
                  <a:lnTo>
                    <a:pt x="693117" y="992254"/>
                  </a:lnTo>
                  <a:lnTo>
                    <a:pt x="750798" y="999432"/>
                  </a:lnTo>
                  <a:lnTo>
                    <a:pt x="809781" y="1004641"/>
                  </a:lnTo>
                  <a:lnTo>
                    <a:pt x="869944" y="1007815"/>
                  </a:lnTo>
                  <a:lnTo>
                    <a:pt x="931164" y="1008888"/>
                  </a:lnTo>
                  <a:lnTo>
                    <a:pt x="992383" y="1007815"/>
                  </a:lnTo>
                  <a:lnTo>
                    <a:pt x="1052546" y="1004641"/>
                  </a:lnTo>
                  <a:lnTo>
                    <a:pt x="1111529" y="999432"/>
                  </a:lnTo>
                  <a:lnTo>
                    <a:pt x="1169210" y="992254"/>
                  </a:lnTo>
                  <a:lnTo>
                    <a:pt x="1225466" y="983175"/>
                  </a:lnTo>
                  <a:lnTo>
                    <a:pt x="1280175" y="972259"/>
                  </a:lnTo>
                  <a:lnTo>
                    <a:pt x="1333213" y="959575"/>
                  </a:lnTo>
                  <a:lnTo>
                    <a:pt x="1384458" y="945188"/>
                  </a:lnTo>
                  <a:lnTo>
                    <a:pt x="1433787" y="929164"/>
                  </a:lnTo>
                  <a:lnTo>
                    <a:pt x="1481078" y="911571"/>
                  </a:lnTo>
                  <a:lnTo>
                    <a:pt x="1526207" y="892474"/>
                  </a:lnTo>
                  <a:lnTo>
                    <a:pt x="1569052" y="871940"/>
                  </a:lnTo>
                  <a:lnTo>
                    <a:pt x="1609490" y="850035"/>
                  </a:lnTo>
                  <a:lnTo>
                    <a:pt x="1647398" y="826826"/>
                  </a:lnTo>
                  <a:lnTo>
                    <a:pt x="1682654" y="802379"/>
                  </a:lnTo>
                  <a:lnTo>
                    <a:pt x="1715135" y="776761"/>
                  </a:lnTo>
                  <a:lnTo>
                    <a:pt x="1744718" y="750038"/>
                  </a:lnTo>
                  <a:lnTo>
                    <a:pt x="1771280" y="722276"/>
                  </a:lnTo>
                  <a:lnTo>
                    <a:pt x="1814852" y="663903"/>
                  </a:lnTo>
                  <a:lnTo>
                    <a:pt x="1844868" y="602172"/>
                  </a:lnTo>
                  <a:lnTo>
                    <a:pt x="1860347" y="537615"/>
                  </a:lnTo>
                  <a:lnTo>
                    <a:pt x="1862327" y="504444"/>
                  </a:lnTo>
                  <a:lnTo>
                    <a:pt x="1860347" y="471272"/>
                  </a:lnTo>
                  <a:lnTo>
                    <a:pt x="1844868" y="406715"/>
                  </a:lnTo>
                  <a:lnTo>
                    <a:pt x="1814852" y="344984"/>
                  </a:lnTo>
                  <a:lnTo>
                    <a:pt x="1771280" y="286611"/>
                  </a:lnTo>
                  <a:lnTo>
                    <a:pt x="1744718" y="258849"/>
                  </a:lnTo>
                  <a:lnTo>
                    <a:pt x="1715135" y="232126"/>
                  </a:lnTo>
                  <a:lnTo>
                    <a:pt x="1682654" y="206508"/>
                  </a:lnTo>
                  <a:lnTo>
                    <a:pt x="1647398" y="182061"/>
                  </a:lnTo>
                  <a:lnTo>
                    <a:pt x="1609490" y="158852"/>
                  </a:lnTo>
                  <a:lnTo>
                    <a:pt x="1569052" y="136947"/>
                  </a:lnTo>
                  <a:lnTo>
                    <a:pt x="1526207" y="116413"/>
                  </a:lnTo>
                  <a:lnTo>
                    <a:pt x="1481078" y="97316"/>
                  </a:lnTo>
                  <a:lnTo>
                    <a:pt x="1433787" y="79723"/>
                  </a:lnTo>
                  <a:lnTo>
                    <a:pt x="1384458" y="63699"/>
                  </a:lnTo>
                  <a:lnTo>
                    <a:pt x="1333213" y="49312"/>
                  </a:lnTo>
                  <a:lnTo>
                    <a:pt x="1280175" y="36628"/>
                  </a:lnTo>
                  <a:lnTo>
                    <a:pt x="1225466" y="25712"/>
                  </a:lnTo>
                  <a:lnTo>
                    <a:pt x="1169210" y="16633"/>
                  </a:lnTo>
                  <a:lnTo>
                    <a:pt x="1111529" y="9455"/>
                  </a:lnTo>
                  <a:lnTo>
                    <a:pt x="1052546" y="4246"/>
                  </a:lnTo>
                  <a:lnTo>
                    <a:pt x="992383" y="1072"/>
                  </a:lnTo>
                  <a:lnTo>
                    <a:pt x="931164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67628" y="2772155"/>
              <a:ext cx="1862455" cy="1009015"/>
            </a:xfrm>
            <a:custGeom>
              <a:avLst/>
              <a:gdLst/>
              <a:ahLst/>
              <a:cxnLst/>
              <a:rect l="l" t="t" r="r" b="b"/>
              <a:pathLst>
                <a:path w="1862454" h="1009014">
                  <a:moveTo>
                    <a:pt x="0" y="504444"/>
                  </a:moveTo>
                  <a:lnTo>
                    <a:pt x="7841" y="438673"/>
                  </a:lnTo>
                  <a:lnTo>
                    <a:pt x="30711" y="375463"/>
                  </a:lnTo>
                  <a:lnTo>
                    <a:pt x="67628" y="315345"/>
                  </a:lnTo>
                  <a:lnTo>
                    <a:pt x="117609" y="258849"/>
                  </a:lnTo>
                  <a:lnTo>
                    <a:pt x="147192" y="232126"/>
                  </a:lnTo>
                  <a:lnTo>
                    <a:pt x="179673" y="206508"/>
                  </a:lnTo>
                  <a:lnTo>
                    <a:pt x="214929" y="182061"/>
                  </a:lnTo>
                  <a:lnTo>
                    <a:pt x="252837" y="158852"/>
                  </a:lnTo>
                  <a:lnTo>
                    <a:pt x="293275" y="136947"/>
                  </a:lnTo>
                  <a:lnTo>
                    <a:pt x="336120" y="116413"/>
                  </a:lnTo>
                  <a:lnTo>
                    <a:pt x="381249" y="97316"/>
                  </a:lnTo>
                  <a:lnTo>
                    <a:pt x="428540" y="79723"/>
                  </a:lnTo>
                  <a:lnTo>
                    <a:pt x="477869" y="63699"/>
                  </a:lnTo>
                  <a:lnTo>
                    <a:pt x="529114" y="49312"/>
                  </a:lnTo>
                  <a:lnTo>
                    <a:pt x="582152" y="36628"/>
                  </a:lnTo>
                  <a:lnTo>
                    <a:pt x="636861" y="25712"/>
                  </a:lnTo>
                  <a:lnTo>
                    <a:pt x="693117" y="16633"/>
                  </a:lnTo>
                  <a:lnTo>
                    <a:pt x="750798" y="9455"/>
                  </a:lnTo>
                  <a:lnTo>
                    <a:pt x="809781" y="4246"/>
                  </a:lnTo>
                  <a:lnTo>
                    <a:pt x="869944" y="1072"/>
                  </a:lnTo>
                  <a:lnTo>
                    <a:pt x="931164" y="0"/>
                  </a:lnTo>
                  <a:lnTo>
                    <a:pt x="992383" y="1072"/>
                  </a:lnTo>
                  <a:lnTo>
                    <a:pt x="1052546" y="4246"/>
                  </a:lnTo>
                  <a:lnTo>
                    <a:pt x="1111529" y="9455"/>
                  </a:lnTo>
                  <a:lnTo>
                    <a:pt x="1169210" y="16633"/>
                  </a:lnTo>
                  <a:lnTo>
                    <a:pt x="1225466" y="25712"/>
                  </a:lnTo>
                  <a:lnTo>
                    <a:pt x="1280175" y="36628"/>
                  </a:lnTo>
                  <a:lnTo>
                    <a:pt x="1333213" y="49312"/>
                  </a:lnTo>
                  <a:lnTo>
                    <a:pt x="1384458" y="63699"/>
                  </a:lnTo>
                  <a:lnTo>
                    <a:pt x="1433787" y="79723"/>
                  </a:lnTo>
                  <a:lnTo>
                    <a:pt x="1481078" y="97316"/>
                  </a:lnTo>
                  <a:lnTo>
                    <a:pt x="1526207" y="116413"/>
                  </a:lnTo>
                  <a:lnTo>
                    <a:pt x="1569052" y="136947"/>
                  </a:lnTo>
                  <a:lnTo>
                    <a:pt x="1609490" y="158852"/>
                  </a:lnTo>
                  <a:lnTo>
                    <a:pt x="1647398" y="182061"/>
                  </a:lnTo>
                  <a:lnTo>
                    <a:pt x="1682654" y="206508"/>
                  </a:lnTo>
                  <a:lnTo>
                    <a:pt x="1715135" y="232126"/>
                  </a:lnTo>
                  <a:lnTo>
                    <a:pt x="1744718" y="258849"/>
                  </a:lnTo>
                  <a:lnTo>
                    <a:pt x="1771280" y="286611"/>
                  </a:lnTo>
                  <a:lnTo>
                    <a:pt x="1814852" y="344984"/>
                  </a:lnTo>
                  <a:lnTo>
                    <a:pt x="1844868" y="406715"/>
                  </a:lnTo>
                  <a:lnTo>
                    <a:pt x="1860347" y="471272"/>
                  </a:lnTo>
                  <a:lnTo>
                    <a:pt x="1862327" y="504444"/>
                  </a:lnTo>
                  <a:lnTo>
                    <a:pt x="1860347" y="537615"/>
                  </a:lnTo>
                  <a:lnTo>
                    <a:pt x="1844868" y="602172"/>
                  </a:lnTo>
                  <a:lnTo>
                    <a:pt x="1814852" y="663903"/>
                  </a:lnTo>
                  <a:lnTo>
                    <a:pt x="1771280" y="722276"/>
                  </a:lnTo>
                  <a:lnTo>
                    <a:pt x="1744718" y="750038"/>
                  </a:lnTo>
                  <a:lnTo>
                    <a:pt x="1715135" y="776761"/>
                  </a:lnTo>
                  <a:lnTo>
                    <a:pt x="1682654" y="802379"/>
                  </a:lnTo>
                  <a:lnTo>
                    <a:pt x="1647398" y="826826"/>
                  </a:lnTo>
                  <a:lnTo>
                    <a:pt x="1609490" y="850035"/>
                  </a:lnTo>
                  <a:lnTo>
                    <a:pt x="1569052" y="871940"/>
                  </a:lnTo>
                  <a:lnTo>
                    <a:pt x="1526207" y="892474"/>
                  </a:lnTo>
                  <a:lnTo>
                    <a:pt x="1481078" y="911571"/>
                  </a:lnTo>
                  <a:lnTo>
                    <a:pt x="1433787" y="929164"/>
                  </a:lnTo>
                  <a:lnTo>
                    <a:pt x="1384458" y="945188"/>
                  </a:lnTo>
                  <a:lnTo>
                    <a:pt x="1333213" y="959575"/>
                  </a:lnTo>
                  <a:lnTo>
                    <a:pt x="1280175" y="972259"/>
                  </a:lnTo>
                  <a:lnTo>
                    <a:pt x="1225466" y="983175"/>
                  </a:lnTo>
                  <a:lnTo>
                    <a:pt x="1169210" y="992254"/>
                  </a:lnTo>
                  <a:lnTo>
                    <a:pt x="1111529" y="999432"/>
                  </a:lnTo>
                  <a:lnTo>
                    <a:pt x="1052546" y="1004641"/>
                  </a:lnTo>
                  <a:lnTo>
                    <a:pt x="992383" y="1007815"/>
                  </a:lnTo>
                  <a:lnTo>
                    <a:pt x="931164" y="1008888"/>
                  </a:lnTo>
                  <a:lnTo>
                    <a:pt x="869944" y="1007815"/>
                  </a:lnTo>
                  <a:lnTo>
                    <a:pt x="809781" y="1004641"/>
                  </a:lnTo>
                  <a:lnTo>
                    <a:pt x="750798" y="999432"/>
                  </a:lnTo>
                  <a:lnTo>
                    <a:pt x="693117" y="992254"/>
                  </a:lnTo>
                  <a:lnTo>
                    <a:pt x="636861" y="983175"/>
                  </a:lnTo>
                  <a:lnTo>
                    <a:pt x="582152" y="972259"/>
                  </a:lnTo>
                  <a:lnTo>
                    <a:pt x="529114" y="959575"/>
                  </a:lnTo>
                  <a:lnTo>
                    <a:pt x="477869" y="945188"/>
                  </a:lnTo>
                  <a:lnTo>
                    <a:pt x="428540" y="929164"/>
                  </a:lnTo>
                  <a:lnTo>
                    <a:pt x="381249" y="911571"/>
                  </a:lnTo>
                  <a:lnTo>
                    <a:pt x="336120" y="892474"/>
                  </a:lnTo>
                  <a:lnTo>
                    <a:pt x="293275" y="871940"/>
                  </a:lnTo>
                  <a:lnTo>
                    <a:pt x="252837" y="850035"/>
                  </a:lnTo>
                  <a:lnTo>
                    <a:pt x="214929" y="826826"/>
                  </a:lnTo>
                  <a:lnTo>
                    <a:pt x="179673" y="802379"/>
                  </a:lnTo>
                  <a:lnTo>
                    <a:pt x="147192" y="776761"/>
                  </a:lnTo>
                  <a:lnTo>
                    <a:pt x="117609" y="750038"/>
                  </a:lnTo>
                  <a:lnTo>
                    <a:pt x="91047" y="722276"/>
                  </a:lnTo>
                  <a:lnTo>
                    <a:pt x="47475" y="663903"/>
                  </a:lnTo>
                  <a:lnTo>
                    <a:pt x="17459" y="602172"/>
                  </a:lnTo>
                  <a:lnTo>
                    <a:pt x="1980" y="537615"/>
                  </a:lnTo>
                  <a:lnTo>
                    <a:pt x="0" y="5044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301608" y="2814573"/>
            <a:ext cx="8420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45" dirty="0">
                <a:latin typeface="Arial"/>
                <a:cs typeface="Arial"/>
              </a:rPr>
              <a:t>Gene </a:t>
            </a:r>
            <a:r>
              <a:rPr spc="-14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95" dirty="0">
                <a:latin typeface="Arial"/>
                <a:cs typeface="Arial"/>
              </a:rPr>
              <a:t>n</a:t>
            </a:r>
            <a:r>
              <a:rPr spc="70" dirty="0">
                <a:latin typeface="Arial"/>
                <a:cs typeface="Arial"/>
              </a:rPr>
              <a:t>t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5" dirty="0">
                <a:latin typeface="Arial"/>
                <a:cs typeface="Arial"/>
              </a:rPr>
              <a:t>l</a:t>
            </a:r>
            <a:r>
              <a:rPr spc="-50" dirty="0">
                <a:latin typeface="Arial"/>
                <a:cs typeface="Arial"/>
              </a:rPr>
              <a:t>o</a:t>
            </a:r>
            <a:r>
              <a:rPr spc="-165" dirty="0">
                <a:latin typeface="Arial"/>
                <a:cs typeface="Arial"/>
              </a:rPr>
              <a:t>g</a:t>
            </a:r>
            <a:r>
              <a:rPr spc="-60" dirty="0">
                <a:latin typeface="Arial"/>
                <a:cs typeface="Arial"/>
              </a:rPr>
              <a:t>y  </a:t>
            </a:r>
            <a:r>
              <a:rPr spc="-55" dirty="0">
                <a:latin typeface="Arial"/>
                <a:cs typeface="Arial"/>
              </a:rPr>
              <a:t>terms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3683" y="1859280"/>
            <a:ext cx="5582285" cy="1259205"/>
          </a:xfrm>
          <a:custGeom>
            <a:avLst/>
            <a:gdLst/>
            <a:ahLst/>
            <a:cxnLst/>
            <a:rect l="l" t="t" r="r" b="b"/>
            <a:pathLst>
              <a:path w="5582284" h="1259205">
                <a:moveTo>
                  <a:pt x="980313" y="0"/>
                </a:moveTo>
                <a:lnTo>
                  <a:pt x="898652" y="24130"/>
                </a:lnTo>
                <a:lnTo>
                  <a:pt x="920343" y="47421"/>
                </a:lnTo>
                <a:lnTo>
                  <a:pt x="0" y="907034"/>
                </a:lnTo>
                <a:lnTo>
                  <a:pt x="8636" y="916305"/>
                </a:lnTo>
                <a:lnTo>
                  <a:pt x="928979" y="56692"/>
                </a:lnTo>
                <a:lnTo>
                  <a:pt x="950595" y="79883"/>
                </a:lnTo>
                <a:lnTo>
                  <a:pt x="965898" y="38735"/>
                </a:lnTo>
                <a:lnTo>
                  <a:pt x="980313" y="0"/>
                </a:lnTo>
                <a:close/>
              </a:path>
              <a:path w="5582284" h="1259205">
                <a:moveTo>
                  <a:pt x="1947799" y="1254506"/>
                </a:moveTo>
                <a:lnTo>
                  <a:pt x="1491449" y="68834"/>
                </a:lnTo>
                <a:lnTo>
                  <a:pt x="1521079" y="57404"/>
                </a:lnTo>
                <a:lnTo>
                  <a:pt x="1520659" y="57023"/>
                </a:lnTo>
                <a:lnTo>
                  <a:pt x="1458214" y="0"/>
                </a:lnTo>
                <a:lnTo>
                  <a:pt x="1449959" y="84836"/>
                </a:lnTo>
                <a:lnTo>
                  <a:pt x="1479638" y="73393"/>
                </a:lnTo>
                <a:lnTo>
                  <a:pt x="1935988" y="1259078"/>
                </a:lnTo>
                <a:lnTo>
                  <a:pt x="1947799" y="1254506"/>
                </a:lnTo>
                <a:close/>
              </a:path>
              <a:path w="5582284" h="1259205">
                <a:moveTo>
                  <a:pt x="3659886" y="907288"/>
                </a:moveTo>
                <a:lnTo>
                  <a:pt x="2841358" y="50698"/>
                </a:lnTo>
                <a:lnTo>
                  <a:pt x="2850946" y="41529"/>
                </a:lnTo>
                <a:lnTo>
                  <a:pt x="2864231" y="28829"/>
                </a:lnTo>
                <a:lnTo>
                  <a:pt x="2784094" y="0"/>
                </a:lnTo>
                <a:lnTo>
                  <a:pt x="2809240" y="81407"/>
                </a:lnTo>
                <a:lnTo>
                  <a:pt x="2832138" y="59512"/>
                </a:lnTo>
                <a:lnTo>
                  <a:pt x="3650742" y="916051"/>
                </a:lnTo>
                <a:lnTo>
                  <a:pt x="3659886" y="907288"/>
                </a:lnTo>
                <a:close/>
              </a:path>
              <a:path w="5582284" h="1259205">
                <a:moveTo>
                  <a:pt x="5581904" y="907669"/>
                </a:moveTo>
                <a:lnTo>
                  <a:pt x="4879556" y="54800"/>
                </a:lnTo>
                <a:lnTo>
                  <a:pt x="4891481" y="44958"/>
                </a:lnTo>
                <a:lnTo>
                  <a:pt x="4904105" y="34544"/>
                </a:lnTo>
                <a:lnTo>
                  <a:pt x="4826254" y="0"/>
                </a:lnTo>
                <a:lnTo>
                  <a:pt x="4845304" y="83058"/>
                </a:lnTo>
                <a:lnTo>
                  <a:pt x="4869751" y="62890"/>
                </a:lnTo>
                <a:lnTo>
                  <a:pt x="5571998" y="915797"/>
                </a:lnTo>
                <a:lnTo>
                  <a:pt x="5581904" y="907669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58723" y="358084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pc="-7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www.uniprot.org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AIDBrandedPP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9AA3741B4804E9C39F4B85F9F7789" ma:contentTypeVersion="2" ma:contentTypeDescription="Create a new document." ma:contentTypeScope="" ma:versionID="1665dd5b99352ec0686571143c772908">
  <xsd:schema xmlns:xsd="http://www.w3.org/2001/XMLSchema" xmlns:xs="http://www.w3.org/2001/XMLSchema" xmlns:p="http://schemas.microsoft.com/office/2006/metadata/properties" xmlns:ns2="be8b5f6b-700e-45dc-b8a5-de2c80a67e35" targetNamespace="http://schemas.microsoft.com/office/2006/metadata/properties" ma:root="true" ma:fieldsID="2fe0c34ff02bebfc67ebe7d0d9334808" ns2:_="">
    <xsd:import namespace="be8b5f6b-700e-45dc-b8a5-de2c80a67e35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b5f6b-700e-45dc-b8a5-de2c80a67e35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e8b5f6b-700e-45dc-b8a5-de2c80a67e35">Standard BCBB Overview slides with new NIH/NIAID branding</Description0>
  </documentManagement>
</p:properties>
</file>

<file path=customXml/itemProps1.xml><?xml version="1.0" encoding="utf-8"?>
<ds:datastoreItem xmlns:ds="http://schemas.openxmlformats.org/officeDocument/2006/customXml" ds:itemID="{838AEA97-6D4B-4B38-84DE-FB3AB915E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b5f6b-700e-45dc-b8a5-de2c80a67e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9C6930-BED2-42B9-A3F9-E2DCB8D665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55999-F0ED-437E-AABF-6A6F33529ABB}">
  <ds:schemaRefs>
    <ds:schemaRef ds:uri="be8b5f6b-700e-45dc-b8a5-de2c80a67e35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30246</TotalTime>
  <Words>1380</Words>
  <Application>Microsoft Macintosh PowerPoint</Application>
  <PresentationFormat>Widescreen</PresentationFormat>
  <Paragraphs>229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Wingdings</vt:lpstr>
      <vt:lpstr>Wingdings 2</vt:lpstr>
      <vt:lpstr>NIAIDBrandedPPT</vt:lpstr>
      <vt:lpstr>A guide to UNIPROT  - from the UNIPROT resources</vt:lpstr>
      <vt:lpstr>Today’s Instructor</vt:lpstr>
      <vt:lpstr>UNIPROT</vt:lpstr>
      <vt:lpstr>UNIPROT</vt:lpstr>
      <vt:lpstr>PowerPoint Presentation</vt:lpstr>
      <vt:lpstr>PowerPoint Presentation</vt:lpstr>
      <vt:lpstr>PowerPoint Presentation</vt:lpstr>
      <vt:lpstr>www.uniprot.org</vt:lpstr>
      <vt:lpstr>www.uniprot.org</vt:lpstr>
      <vt:lpstr>www.uniprot.org</vt:lpstr>
      <vt:lpstr>PowerPoint Presentation</vt:lpstr>
      <vt:lpstr>www.uniprot.org</vt:lpstr>
      <vt:lpstr>www.uniprot.org</vt:lpstr>
      <vt:lpstr>PowerPoint Presentation</vt:lpstr>
      <vt:lpstr>www.uniprot.org</vt:lpstr>
      <vt:lpstr>PowerPoint Presentation</vt:lpstr>
      <vt:lpstr>www.uniprot.org</vt:lpstr>
      <vt:lpstr>www.uniprot.org</vt:lpstr>
      <vt:lpstr>www.uniprot.org</vt:lpstr>
      <vt:lpstr>PowerPoint Presentation</vt:lpstr>
      <vt:lpstr>www.uniprot.org</vt:lpstr>
      <vt:lpstr>www.uniprot.org</vt:lpstr>
      <vt:lpstr>www.uniprot.org</vt:lpstr>
      <vt:lpstr>www.uniprot.org</vt:lpstr>
      <vt:lpstr>www.uniprot.org</vt:lpstr>
      <vt:lpstr>PowerPoint Presentation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www.uniprot.org</vt:lpstr>
      <vt:lpstr>Summary</vt:lpstr>
      <vt:lpstr>Class assignment</vt:lpstr>
    </vt:vector>
  </TitlesOfParts>
  <Company>NIAID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BCBB Overview Template</dc:title>
  <dc:creator>cfabry</dc:creator>
  <cp:lastModifiedBy>Roy, Amitava (NIH/NIAID) [C]</cp:lastModifiedBy>
  <cp:revision>1031</cp:revision>
  <cp:lastPrinted>2018-08-30T16:07:18Z</cp:lastPrinted>
  <dcterms:created xsi:type="dcterms:W3CDTF">2013-02-06T17:17:57Z</dcterms:created>
  <dcterms:modified xsi:type="dcterms:W3CDTF">2021-04-06T04:00:32Z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bool>false</vt:bool>
  </property>
  <property fmtid="{D5CDD505-2E9C-101B-9397-08002B2CF9AE}" pid="3" name="xd_ProgID">
    <vt:lpwstr/>
  </property>
  <property fmtid="{D5CDD505-2E9C-101B-9397-08002B2CF9AE}" pid="4" name="ContentTypeId">
    <vt:lpwstr>0x0101004839AA3741B4804E9C39F4B85F9F7789</vt:lpwstr>
  </property>
  <property fmtid="{D5CDD505-2E9C-101B-9397-08002B2CF9AE}" pid="5" name="TemplateUrl">
    <vt:lpwstr/>
  </property>
</Properties>
</file>