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3"/>
  </p:notesMasterIdLst>
  <p:handoutMasterIdLst>
    <p:handoutMasterId r:id="rId14"/>
  </p:handoutMasterIdLst>
  <p:sldIdLst>
    <p:sldId id="419" r:id="rId5"/>
    <p:sldId id="424" r:id="rId6"/>
    <p:sldId id="474" r:id="rId7"/>
    <p:sldId id="475" r:id="rId8"/>
    <p:sldId id="476" r:id="rId9"/>
    <p:sldId id="477" r:id="rId10"/>
    <p:sldId id="478" r:id="rId11"/>
    <p:sldId id="479"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D0908E3-052A-7C43-8115-0882970F362E}">
          <p14:sldIdLst>
            <p14:sldId id="419"/>
            <p14:sldId id="424"/>
            <p14:sldId id="474"/>
            <p14:sldId id="475"/>
            <p14:sldId id="476"/>
            <p14:sldId id="477"/>
            <p14:sldId id="478"/>
            <p14:sldId id="47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BF04B"/>
    <a:srgbClr val="FF9300"/>
    <a:srgbClr val="FFD579"/>
    <a:srgbClr val="EB8311"/>
    <a:srgbClr val="FD822D"/>
    <a:srgbClr val="2D7DB5"/>
    <a:srgbClr val="0B61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94"/>
    <p:restoredTop sz="92381"/>
  </p:normalViewPr>
  <p:slideViewPr>
    <p:cSldViewPr>
      <p:cViewPr varScale="1">
        <p:scale>
          <a:sx n="118" d="100"/>
          <a:sy n="118" d="100"/>
        </p:scale>
        <p:origin x="1256" y="192"/>
      </p:cViewPr>
      <p:guideLst>
        <p:guide orient="horz" pos="2160"/>
        <p:guide pos="3840"/>
      </p:guideLst>
    </p:cSldViewPr>
  </p:slideViewPr>
  <p:notesTextViewPr>
    <p:cViewPr>
      <p:scale>
        <a:sx n="100" d="100"/>
        <a:sy n="100" d="100"/>
      </p:scale>
      <p:origin x="0" y="0"/>
    </p:cViewPr>
  </p:notesTextViewPr>
  <p:notesViewPr>
    <p:cSldViewPr showGuides="1">
      <p:cViewPr varScale="1">
        <p:scale>
          <a:sx n="102" d="100"/>
          <a:sy n="102" d="100"/>
        </p:scale>
        <p:origin x="-347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0985C1D-71CD-40A7-90E6-2A509741901C}" type="datetimeFigureOut">
              <a:rPr lang="en-US" smtClean="0"/>
              <a:t>3/28/21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66FBB0C-A7D5-48D1-AD1E-99DDE6D158DA}" type="slidenum">
              <a:rPr lang="en-US" smtClean="0"/>
              <a:t>‹#›</a:t>
            </a:fld>
            <a:endParaRPr lang="en-US"/>
          </a:p>
        </p:txBody>
      </p:sp>
    </p:spTree>
    <p:extLst>
      <p:ext uri="{BB962C8B-B14F-4D97-AF65-F5344CB8AC3E}">
        <p14:creationId xmlns:p14="http://schemas.microsoft.com/office/powerpoint/2010/main" val="33487883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9D1713-3CF6-4469-9746-34AB3FADFE84}" type="datetimeFigureOut">
              <a:rPr lang="en-US" smtClean="0"/>
              <a:pPr/>
              <a:t>3/28/21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68F494-0C48-417A-A877-0763ACB88C1A}" type="slidenum">
              <a:rPr lang="en-US" smtClean="0"/>
              <a:pPr/>
              <a:t>‹#›</a:t>
            </a:fld>
            <a:endParaRPr lang="en-US"/>
          </a:p>
        </p:txBody>
      </p:sp>
    </p:spTree>
    <p:extLst>
      <p:ext uri="{BB962C8B-B14F-4D97-AF65-F5344CB8AC3E}">
        <p14:creationId xmlns:p14="http://schemas.microsoft.com/office/powerpoint/2010/main" val="388508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268F494-0C48-417A-A877-0763ACB88C1A}" type="slidenum">
              <a:rPr lang="en-US" smtClean="0"/>
              <a:pPr/>
              <a:t>1</a:t>
            </a:fld>
            <a:endParaRPr lang="en-US"/>
          </a:p>
        </p:txBody>
      </p:sp>
    </p:spTree>
    <p:extLst>
      <p:ext uri="{BB962C8B-B14F-4D97-AF65-F5344CB8AC3E}">
        <p14:creationId xmlns:p14="http://schemas.microsoft.com/office/powerpoint/2010/main" val="27278783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itle 8"/>
          <p:cNvSpPr>
            <a:spLocks noGrp="1"/>
          </p:cNvSpPr>
          <p:nvPr>
            <p:ph type="ctrTitle"/>
          </p:nvPr>
        </p:nvSpPr>
        <p:spPr bwMode="auto">
          <a:xfrm>
            <a:off x="1011936" y="1984248"/>
            <a:ext cx="8631936" cy="13716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l" rtl="0">
              <a:spcBef>
                <a:spcPct val="0"/>
              </a:spcBef>
              <a:buNone/>
              <a:defRPr sz="3600" b="1">
                <a:ln>
                  <a:noFill/>
                </a:ln>
                <a:solidFill>
                  <a:schemeClr val="tx1"/>
                </a:solidFill>
                <a:effectLst/>
                <a:latin typeface="+mj-lt"/>
                <a:ea typeface="+mj-ea"/>
                <a:cs typeface="+mj-cs"/>
              </a:defRPr>
            </a:lvl1pPr>
          </a:lstStyle>
          <a:p>
            <a:r>
              <a:rPr kumimoji="0" lang="en-US"/>
              <a:t>Click to edit Master title style</a:t>
            </a:r>
            <a:endParaRPr kumimoji="0" lang="en-US" dirty="0"/>
          </a:p>
        </p:txBody>
      </p:sp>
      <p:sp>
        <p:nvSpPr>
          <p:cNvPr id="17" name="Subtitle 16"/>
          <p:cNvSpPr>
            <a:spLocks noGrp="1"/>
          </p:cNvSpPr>
          <p:nvPr>
            <p:ph type="subTitle" idx="1"/>
          </p:nvPr>
        </p:nvSpPr>
        <p:spPr>
          <a:xfrm>
            <a:off x="1011936" y="1371600"/>
            <a:ext cx="8631936" cy="457200"/>
          </a:xfrm>
        </p:spPr>
        <p:txBody>
          <a:bodyPr lIns="0" rIns="18288">
            <a:normAutofit/>
          </a:bodyPr>
          <a:lstStyle>
            <a:lvl1pPr marL="0" marR="45720" indent="0" algn="l">
              <a:buNone/>
              <a:defRPr sz="2400">
                <a:solidFill>
                  <a:schemeClr val="tx1"/>
                </a:solidFill>
                <a:latin typeface="+mn-l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endParaRPr kumimoji="0" lang="en-US" dirty="0"/>
          </a:p>
        </p:txBody>
      </p:sp>
      <p:sp>
        <p:nvSpPr>
          <p:cNvPr id="8" name="Text Placeholder 7"/>
          <p:cNvSpPr>
            <a:spLocks noGrp="1"/>
          </p:cNvSpPr>
          <p:nvPr>
            <p:ph type="body" sz="quarter" idx="13"/>
          </p:nvPr>
        </p:nvSpPr>
        <p:spPr>
          <a:xfrm>
            <a:off x="1011936" y="4416552"/>
            <a:ext cx="8631936" cy="457200"/>
          </a:xfrm>
        </p:spPr>
        <p:txBody>
          <a:bodyPr>
            <a:noAutofit/>
          </a:bodyPr>
          <a:lstStyle>
            <a:lvl1pPr>
              <a:buNone/>
              <a:defRPr sz="1600"/>
            </a:lvl1pPr>
            <a:lvl2pPr>
              <a:defRPr sz="1600"/>
            </a:lvl2pPr>
            <a:lvl3pPr>
              <a:defRPr sz="1600"/>
            </a:lvl3pPr>
            <a:lvl4pPr>
              <a:defRPr sz="1600"/>
            </a:lvl4pPr>
            <a:lvl5pPr>
              <a:defRPr sz="1600"/>
            </a:lvl5pPr>
          </a:lstStyle>
          <a:p>
            <a:pPr lvl="0"/>
            <a:r>
              <a:rPr lang="en-US"/>
              <a:t>Click to edit Master text styles</a:t>
            </a:r>
          </a:p>
        </p:txBody>
      </p:sp>
      <p:sp>
        <p:nvSpPr>
          <p:cNvPr id="10" name="Text Placeholder 7"/>
          <p:cNvSpPr>
            <a:spLocks noGrp="1"/>
          </p:cNvSpPr>
          <p:nvPr>
            <p:ph type="body" sz="quarter" idx="14"/>
          </p:nvPr>
        </p:nvSpPr>
        <p:spPr bwMode="gray">
          <a:xfrm>
            <a:off x="4876800" y="5943600"/>
            <a:ext cx="6912864" cy="301752"/>
          </a:xfrm>
        </p:spPr>
        <p:txBody>
          <a:bodyPr>
            <a:noAutofit/>
          </a:bodyPr>
          <a:lstStyle>
            <a:lvl1pPr>
              <a:buNone/>
              <a:defRPr sz="1800" b="1">
                <a:solidFill>
                  <a:schemeClr val="bg1"/>
                </a:solidFill>
              </a:defRPr>
            </a:lvl1pPr>
            <a:lvl2pPr>
              <a:defRPr sz="1600"/>
            </a:lvl2pPr>
            <a:lvl3pPr>
              <a:defRPr sz="1600"/>
            </a:lvl3pPr>
            <a:lvl4pPr>
              <a:defRPr sz="1600"/>
            </a:lvl4pPr>
            <a:lvl5pPr>
              <a:defRPr sz="1600"/>
            </a:lvl5pPr>
          </a:lstStyle>
          <a:p>
            <a:pPr lvl="0"/>
            <a:r>
              <a:rPr lang="en-US"/>
              <a:t>Click to edit Master text styles</a:t>
            </a:r>
          </a:p>
        </p:txBody>
      </p:sp>
      <p:sp>
        <p:nvSpPr>
          <p:cNvPr id="11" name="Text Placeholder 7"/>
          <p:cNvSpPr>
            <a:spLocks noGrp="1"/>
          </p:cNvSpPr>
          <p:nvPr>
            <p:ph type="body" sz="quarter" idx="15"/>
          </p:nvPr>
        </p:nvSpPr>
        <p:spPr bwMode="gray">
          <a:xfrm>
            <a:off x="4876800" y="6236208"/>
            <a:ext cx="6912864" cy="539496"/>
          </a:xfrm>
        </p:spPr>
        <p:txBody>
          <a:bodyPr>
            <a:noAutofit/>
          </a:bodyPr>
          <a:lstStyle>
            <a:lvl1pPr>
              <a:buNone/>
              <a:defRPr sz="1400" b="0">
                <a:solidFill>
                  <a:schemeClr val="bg1"/>
                </a:solidFill>
              </a:defRPr>
            </a:lvl1pPr>
            <a:lvl2pPr>
              <a:defRPr sz="1600"/>
            </a:lvl2pPr>
            <a:lvl3pPr>
              <a:defRPr sz="1600"/>
            </a:lvl3pPr>
            <a:lvl4pPr>
              <a:defRPr sz="1600"/>
            </a:lvl4pPr>
            <a:lvl5pPr>
              <a:defRPr sz="1600"/>
            </a:lvl5pPr>
          </a:lstStyle>
          <a:p>
            <a:pPr lvl="0"/>
            <a:r>
              <a:rPr lang="en-US"/>
              <a:t>Click to edit Master text styles</a:t>
            </a:r>
          </a:p>
        </p:txBody>
      </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4801" y="6013864"/>
            <a:ext cx="2974855" cy="573025"/>
          </a:xfrm>
          <a:prstGeom prst="rect">
            <a:avLst/>
          </a:prstGeom>
        </p:spPr>
      </p:pic>
      <p:pic>
        <p:nvPicPr>
          <p:cNvPr id="3" name="Picture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128402" y="3333750"/>
            <a:ext cx="902209" cy="2164274"/>
          </a:xfrm>
          <a:prstGeom prst="rect">
            <a:avLst/>
          </a:prstGeom>
        </p:spPr>
      </p:pic>
      <p:pic>
        <p:nvPicPr>
          <p:cNvPr id="15" name="Picture 1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12041" y="533401"/>
            <a:ext cx="6354619" cy="27432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1371600"/>
            <a:ext cx="1219200" cy="4572000"/>
          </a:xfrm>
        </p:spPr>
        <p:txBody>
          <a:bodyPr vert="eaVert"/>
          <a:lstStyle/>
          <a:p>
            <a:r>
              <a:rPr kumimoji="0" lang="en-US"/>
              <a:t>Click to edit Master title style</a:t>
            </a:r>
            <a:endParaRPr kumimoji="0" lang="en-US" dirty="0"/>
          </a:p>
        </p:txBody>
      </p:sp>
      <p:sp>
        <p:nvSpPr>
          <p:cNvPr id="3" name="Vertical Text Placeholder 2"/>
          <p:cNvSpPr>
            <a:spLocks noGrp="1"/>
          </p:cNvSpPr>
          <p:nvPr>
            <p:ph type="body" orient="vert" idx="1"/>
          </p:nvPr>
        </p:nvSpPr>
        <p:spPr>
          <a:xfrm>
            <a:off x="304800" y="1371600"/>
            <a:ext cx="8331200" cy="457200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6" name="Slide Number Placeholder 5"/>
          <p:cNvSpPr>
            <a:spLocks noGrp="1"/>
          </p:cNvSpPr>
          <p:nvPr>
            <p:ph type="sldNum" sz="quarter" idx="12"/>
          </p:nvPr>
        </p:nvSpPr>
        <p:spPr/>
        <p:txBody>
          <a:bodyPr/>
          <a:lstStyle/>
          <a:p>
            <a:fld id="{0235576B-7F3C-4840-ADD7-A9DF1158E3A5}"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6" name="Slide Number Placeholder 5"/>
          <p:cNvSpPr>
            <a:spLocks noGrp="1"/>
          </p:cNvSpPr>
          <p:nvPr>
            <p:ph type="sldNum" sz="quarter" idx="12"/>
          </p:nvPr>
        </p:nvSpPr>
        <p:spPr/>
        <p:txBody>
          <a:bodyPr/>
          <a:lstStyle/>
          <a:p>
            <a:fld id="{0235576B-7F3C-4840-ADD7-A9DF1158E3A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Slide Number Placeholder 5"/>
          <p:cNvSpPr>
            <a:spLocks noGrp="1"/>
          </p:cNvSpPr>
          <p:nvPr>
            <p:ph type="sldNum" sz="quarter" idx="12"/>
          </p:nvPr>
        </p:nvSpPr>
        <p:spPr bwMode="gray"/>
        <p:txBody>
          <a:bodyPr/>
          <a:lstStyle/>
          <a:p>
            <a:fld id="{0235576B-7F3C-4840-ADD7-A9DF1158E3A5}" type="slidenum">
              <a:rPr lang="en-US" smtClean="0"/>
              <a:pPr/>
              <a:t>‹#›</a:t>
            </a:fld>
            <a:endParaRPr lang="en-US"/>
          </a:p>
        </p:txBody>
      </p:sp>
      <p:sp>
        <p:nvSpPr>
          <p:cNvPr id="2" name="Title 1"/>
          <p:cNvSpPr>
            <a:spLocks noGrp="1"/>
          </p:cNvSpPr>
          <p:nvPr>
            <p:ph type="title"/>
          </p:nvPr>
        </p:nvSpPr>
        <p:spPr>
          <a:xfrm>
            <a:off x="1011936" y="1984248"/>
            <a:ext cx="8631936" cy="1371600"/>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3600" b="1" cap="none" baseline="0" dirty="0">
                <a:ln w="635">
                  <a:noFill/>
                </a:ln>
                <a:solidFill>
                  <a:schemeClr val="tx1"/>
                </a:solidFill>
                <a:effectLst/>
                <a:latin typeface="+mj-lt"/>
                <a:ea typeface="+mj-ea"/>
                <a:cs typeface="+mj-cs"/>
              </a:defRPr>
            </a:lvl1pPr>
          </a:lstStyle>
          <a:p>
            <a:r>
              <a:rPr kumimoji="0" lang="en-US"/>
              <a:t>Click to edit Master title style</a:t>
            </a:r>
            <a:endParaRPr kumimoji="0" lang="en-US" dirty="0"/>
          </a:p>
        </p:txBody>
      </p:sp>
      <p:sp>
        <p:nvSpPr>
          <p:cNvPr id="3" name="Text Placeholder 2"/>
          <p:cNvSpPr>
            <a:spLocks noGrp="1"/>
          </p:cNvSpPr>
          <p:nvPr>
            <p:ph type="body" idx="1"/>
          </p:nvPr>
        </p:nvSpPr>
        <p:spPr>
          <a:xfrm>
            <a:off x="1011936" y="3429000"/>
            <a:ext cx="8631936" cy="1371600"/>
          </a:xfrm>
        </p:spPr>
        <p:txBody>
          <a:bodyPr lIns="0" rIns="0" anchor="t">
            <a:normAutofit/>
          </a:bodyPr>
          <a:lstStyle>
            <a:lvl1pPr marL="0" indent="0">
              <a:buNone/>
              <a:defRPr sz="24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39606" y="4203193"/>
            <a:ext cx="902209" cy="2164274"/>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155448"/>
            <a:ext cx="10058400" cy="914400"/>
          </a:xfrm>
        </p:spPr>
        <p:txBody>
          <a:bodyPr/>
          <a:lstStyle/>
          <a:p>
            <a:r>
              <a:rPr kumimoji="0" lang="en-US"/>
              <a:t>Click to edit Master title style</a:t>
            </a:r>
            <a:endParaRPr kumimoji="0" lang="en-US" dirty="0"/>
          </a:p>
        </p:txBody>
      </p:sp>
      <p:sp>
        <p:nvSpPr>
          <p:cNvPr id="3" name="Content Placeholder 2"/>
          <p:cNvSpPr>
            <a:spLocks noGrp="1"/>
          </p:cNvSpPr>
          <p:nvPr>
            <p:ph sz="half" idx="1"/>
          </p:nvPr>
        </p:nvSpPr>
        <p:spPr>
          <a:xfrm>
            <a:off x="304800" y="1527048"/>
            <a:ext cx="4876800" cy="4416552"/>
          </a:xfrm>
        </p:spPr>
        <p:txBody>
          <a:bodyPr/>
          <a:lstStyle>
            <a:lvl1pPr>
              <a:defRPr sz="2400"/>
            </a:lvl1pPr>
            <a:lvl2pPr>
              <a:defRPr sz="2400"/>
            </a:lvl2pPr>
            <a:lvl3pPr>
              <a:defRPr sz="20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4" name="Content Placeholder 3"/>
          <p:cNvSpPr>
            <a:spLocks noGrp="1"/>
          </p:cNvSpPr>
          <p:nvPr>
            <p:ph sz="half" idx="2"/>
          </p:nvPr>
        </p:nvSpPr>
        <p:spPr>
          <a:xfrm>
            <a:off x="5384800" y="1527048"/>
            <a:ext cx="4876800" cy="4416552"/>
          </a:xfrm>
        </p:spPr>
        <p:txBody>
          <a:bodyPr/>
          <a:lstStyle>
            <a:lvl1pPr>
              <a:defRPr sz="2400"/>
            </a:lvl1pPr>
            <a:lvl2pPr>
              <a:defRPr sz="2400"/>
            </a:lvl2pPr>
            <a:lvl3pPr>
              <a:defRPr sz="20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7" name="Slide Number Placeholder 6"/>
          <p:cNvSpPr>
            <a:spLocks noGrp="1"/>
          </p:cNvSpPr>
          <p:nvPr>
            <p:ph type="sldNum" sz="quarter" idx="12"/>
          </p:nvPr>
        </p:nvSpPr>
        <p:spPr/>
        <p:txBody>
          <a:bodyPr/>
          <a:lstStyle/>
          <a:p>
            <a:fld id="{0235576B-7F3C-4840-ADD7-A9DF1158E3A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04800" y="155448"/>
            <a:ext cx="10058400" cy="914400"/>
          </a:xfrm>
        </p:spPr>
        <p:txBody>
          <a:bodyPr tIns="45720" anchor="b"/>
          <a:lstStyle>
            <a:lvl1pPr>
              <a:defRPr/>
            </a:lvl1pPr>
          </a:lstStyle>
          <a:p>
            <a:r>
              <a:rPr kumimoji="0" lang="en-US"/>
              <a:t>Click to edit Master title style</a:t>
            </a:r>
            <a:endParaRPr kumimoji="0" lang="en-US" dirty="0"/>
          </a:p>
        </p:txBody>
      </p:sp>
      <p:sp>
        <p:nvSpPr>
          <p:cNvPr id="3" name="Text Placeholder 2"/>
          <p:cNvSpPr>
            <a:spLocks noGrp="1"/>
          </p:cNvSpPr>
          <p:nvPr>
            <p:ph type="body" idx="1"/>
          </p:nvPr>
        </p:nvSpPr>
        <p:spPr>
          <a:xfrm>
            <a:off x="304800" y="1447800"/>
            <a:ext cx="4876800"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5388864" y="1452310"/>
            <a:ext cx="4876800"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304800" y="2107152"/>
            <a:ext cx="4876800" cy="3836448"/>
          </a:xfrm>
        </p:spPr>
        <p:txBody>
          <a:bodyPr tIns="0"/>
          <a:lstStyle>
            <a:lvl1pPr>
              <a:defRPr sz="2400"/>
            </a:lvl1pPr>
            <a:lvl2pPr>
              <a:defRPr sz="2400"/>
            </a:lvl2pPr>
            <a:lvl3pPr>
              <a:defRPr sz="20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6" name="Content Placeholder 5"/>
          <p:cNvSpPr>
            <a:spLocks noGrp="1"/>
          </p:cNvSpPr>
          <p:nvPr>
            <p:ph sz="quarter" idx="4"/>
          </p:nvPr>
        </p:nvSpPr>
        <p:spPr>
          <a:xfrm>
            <a:off x="5388864" y="2107152"/>
            <a:ext cx="4876800" cy="3836448"/>
          </a:xfrm>
        </p:spPr>
        <p:txBody>
          <a:bodyPr tIns="0"/>
          <a:lstStyle>
            <a:lvl1pPr>
              <a:defRPr sz="2400"/>
            </a:lvl1pPr>
            <a:lvl2pPr>
              <a:defRPr sz="2400"/>
            </a:lvl2pPr>
            <a:lvl3pPr>
              <a:defRPr sz="20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9" name="Slide Number Placeholder 8"/>
          <p:cNvSpPr>
            <a:spLocks noGrp="1"/>
          </p:cNvSpPr>
          <p:nvPr>
            <p:ph type="sldNum" sz="quarter" idx="12"/>
          </p:nvPr>
        </p:nvSpPr>
        <p:spPr/>
        <p:txBody>
          <a:bodyPr/>
          <a:lstStyle/>
          <a:p>
            <a:fld id="{0235576B-7F3C-4840-ADD7-A9DF1158E3A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04800" y="155448"/>
            <a:ext cx="10058400" cy="9144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3200" b="1">
                <a:ln>
                  <a:noFill/>
                </a:ln>
                <a:solidFill>
                  <a:schemeClr val="tx1"/>
                </a:solidFill>
                <a:effectLst/>
                <a:latin typeface="+mj-lt"/>
                <a:ea typeface="+mj-ea"/>
                <a:cs typeface="+mj-cs"/>
              </a:defRPr>
            </a:lvl1pPr>
          </a:lstStyle>
          <a:p>
            <a:r>
              <a:rPr kumimoji="0" lang="en-US"/>
              <a:t>Click to edit Master title style</a:t>
            </a:r>
            <a:endParaRPr kumimoji="0" lang="en-US" dirty="0"/>
          </a:p>
        </p:txBody>
      </p:sp>
      <p:sp>
        <p:nvSpPr>
          <p:cNvPr id="5" name="Slide Number Placeholder 4"/>
          <p:cNvSpPr>
            <a:spLocks noGrp="1"/>
          </p:cNvSpPr>
          <p:nvPr>
            <p:ph type="sldNum" sz="quarter" idx="12"/>
          </p:nvPr>
        </p:nvSpPr>
        <p:spPr/>
        <p:txBody>
          <a:bodyPr/>
          <a:lstStyle/>
          <a:p>
            <a:fld id="{0235576B-7F3C-4840-ADD7-A9DF1158E3A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235576B-7F3C-4840-ADD7-A9DF1158E3A5}"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Slide Number Placeholder 6"/>
          <p:cNvSpPr>
            <a:spLocks noGrp="1"/>
          </p:cNvSpPr>
          <p:nvPr>
            <p:ph type="sldNum" sz="quarter" idx="12"/>
          </p:nvPr>
        </p:nvSpPr>
        <p:spPr>
          <a:xfrm>
            <a:off x="10838688" y="6419088"/>
            <a:ext cx="1219200" cy="384048"/>
          </a:xfrm>
        </p:spPr>
        <p:txBody>
          <a:bodyPr/>
          <a:lstStyle/>
          <a:p>
            <a:fld id="{0235576B-7F3C-4840-ADD7-A9DF1158E3A5}" type="slidenum">
              <a:rPr lang="en-US" smtClean="0"/>
              <a:pPr/>
              <a:t>‹#›</a:t>
            </a:fld>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39606" y="4203193"/>
            <a:ext cx="902209" cy="2164274"/>
          </a:xfrm>
          <a:prstGeom prst="rect">
            <a:avLst/>
          </a:prstGeom>
        </p:spPr>
      </p:pic>
      <p:sp>
        <p:nvSpPr>
          <p:cNvPr id="11" name="Content Placeholder 3"/>
          <p:cNvSpPr>
            <a:spLocks noGrp="1"/>
          </p:cNvSpPr>
          <p:nvPr>
            <p:ph sz="half" idx="1"/>
          </p:nvPr>
        </p:nvSpPr>
        <p:spPr>
          <a:xfrm>
            <a:off x="4165600" y="594360"/>
            <a:ext cx="6299200" cy="5349240"/>
          </a:xfrm>
        </p:spPr>
        <p:txBody>
          <a:bodyPr tIns="0"/>
          <a:lstStyle>
            <a:lvl1pPr>
              <a:defRPr sz="2400"/>
            </a:lvl1pPr>
            <a:lvl2pPr>
              <a:defRPr sz="2400"/>
            </a:lvl2pPr>
            <a:lvl3pPr>
              <a:defRPr sz="20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13" name="Title 1"/>
          <p:cNvSpPr>
            <a:spLocks noGrp="1"/>
          </p:cNvSpPr>
          <p:nvPr>
            <p:ph type="title"/>
          </p:nvPr>
        </p:nvSpPr>
        <p:spPr>
          <a:xfrm>
            <a:off x="304800" y="590552"/>
            <a:ext cx="3657600" cy="1162050"/>
          </a:xfrm>
        </p:spPr>
        <p:txBody>
          <a:bodyPr lIns="0" anchor="b">
            <a:noAutofit/>
          </a:bodyPr>
          <a:lstStyle>
            <a:lvl1pPr algn="l" rtl="0">
              <a:spcBef>
                <a:spcPct val="0"/>
              </a:spcBef>
              <a:buNone/>
              <a:defRPr sz="2400" b="1">
                <a:ln>
                  <a:noFill/>
                </a:ln>
                <a:solidFill>
                  <a:schemeClr val="tx2"/>
                </a:solidFill>
                <a:effectLst/>
                <a:latin typeface="+mj-lt"/>
                <a:ea typeface="+mj-ea"/>
                <a:cs typeface="+mj-cs"/>
              </a:defRPr>
            </a:lvl1pPr>
          </a:lstStyle>
          <a:p>
            <a:r>
              <a:rPr kumimoji="0" lang="en-US"/>
              <a:t>Click to edit Master title style</a:t>
            </a:r>
            <a:endParaRPr kumimoji="0" lang="en-US" dirty="0"/>
          </a:p>
        </p:txBody>
      </p:sp>
      <p:sp>
        <p:nvSpPr>
          <p:cNvPr id="14" name="Text Placeholder 2"/>
          <p:cNvSpPr>
            <a:spLocks noGrp="1"/>
          </p:cNvSpPr>
          <p:nvPr>
            <p:ph type="body" idx="2"/>
          </p:nvPr>
        </p:nvSpPr>
        <p:spPr>
          <a:xfrm>
            <a:off x="304800" y="1752601"/>
            <a:ext cx="3657600" cy="4207213"/>
          </a:xfrm>
        </p:spPr>
        <p:txBody>
          <a:bodyPr lIns="18288" rIns="18288">
            <a:normAutofit/>
          </a:bodyPr>
          <a:lstStyle>
            <a:lvl1pPr marL="0" indent="0" algn="l">
              <a:buNone/>
              <a:defRPr sz="20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6" name="Slide Number Placeholder 5"/>
          <p:cNvSpPr>
            <a:spLocks noGrp="1"/>
          </p:cNvSpPr>
          <p:nvPr>
            <p:ph type="sldNum" sz="quarter" idx="12"/>
          </p:nvPr>
        </p:nvSpPr>
        <p:spPr/>
        <p:txBody>
          <a:bodyPr/>
          <a:lstStyle/>
          <a:p>
            <a:fld id="{0235576B-7F3C-4840-ADD7-A9DF1158E3A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4" name="Picture 1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535" y="1427"/>
            <a:ext cx="12186928" cy="6855147"/>
          </a:xfrm>
          <a:prstGeom prst="rect">
            <a:avLst/>
          </a:prstGeom>
        </p:spPr>
      </p:pic>
      <p:sp>
        <p:nvSpPr>
          <p:cNvPr id="9" name="Title Placeholder 8"/>
          <p:cNvSpPr>
            <a:spLocks noGrp="1"/>
          </p:cNvSpPr>
          <p:nvPr>
            <p:ph type="title"/>
          </p:nvPr>
        </p:nvSpPr>
        <p:spPr>
          <a:xfrm>
            <a:off x="304800" y="155448"/>
            <a:ext cx="10058400" cy="914400"/>
          </a:xfrm>
          <a:prstGeom prst="rect">
            <a:avLst/>
          </a:prstGeom>
        </p:spPr>
        <p:txBody>
          <a:bodyPr vert="horz" lIns="0" rIns="0" bIns="0" anchor="b">
            <a:normAutofit/>
          </a:bodyPr>
          <a:lstStyle/>
          <a:p>
            <a:r>
              <a:rPr kumimoji="0" lang="en-US"/>
              <a:t>Click to edit Master title style</a:t>
            </a:r>
            <a:endParaRPr kumimoji="0" lang="en-US" dirty="0"/>
          </a:p>
        </p:txBody>
      </p:sp>
      <p:sp>
        <p:nvSpPr>
          <p:cNvPr id="30" name="Text Placeholder 29"/>
          <p:cNvSpPr>
            <a:spLocks noGrp="1"/>
          </p:cNvSpPr>
          <p:nvPr>
            <p:ph type="body" idx="1"/>
          </p:nvPr>
        </p:nvSpPr>
        <p:spPr>
          <a:xfrm>
            <a:off x="304800" y="1527048"/>
            <a:ext cx="10058400" cy="4416552"/>
          </a:xfrm>
          <a:prstGeom prst="rect">
            <a:avLst/>
          </a:prstGeom>
        </p:spPr>
        <p:txBody>
          <a:bodyPr vert="horz" lIns="0" tIns="0" rIns="0" bIns="0">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endParaRPr kumimoji="0" lang="en-US" dirty="0"/>
          </a:p>
        </p:txBody>
      </p:sp>
      <p:sp>
        <p:nvSpPr>
          <p:cNvPr id="18" name="Slide Number Placeholder 17"/>
          <p:cNvSpPr>
            <a:spLocks noGrp="1"/>
          </p:cNvSpPr>
          <p:nvPr>
            <p:ph type="sldNum" sz="quarter" idx="4"/>
          </p:nvPr>
        </p:nvSpPr>
        <p:spPr>
          <a:xfrm>
            <a:off x="10838688" y="6419088"/>
            <a:ext cx="1219200" cy="384048"/>
          </a:xfrm>
          <a:prstGeom prst="rect">
            <a:avLst/>
          </a:prstGeom>
        </p:spPr>
        <p:txBody>
          <a:bodyPr vert="horz" lIns="91440" tIns="45720" rIns="91440" bIns="45720" anchor="b"/>
          <a:lstStyle>
            <a:lvl1pPr algn="r" eaLnBrk="1" latinLnBrk="0" hangingPunct="1">
              <a:defRPr kumimoji="0" sz="1200">
                <a:solidFill>
                  <a:schemeClr val="bg1"/>
                </a:solidFill>
              </a:defRPr>
            </a:lvl1pPr>
          </a:lstStyle>
          <a:p>
            <a:fld id="{0235576B-7F3C-4840-ADD7-A9DF1158E3A5}" type="slidenum">
              <a:rPr lang="en-US" smtClean="0"/>
              <a:pPr/>
              <a:t>‹#›</a:t>
            </a:fld>
            <a:endParaRPr lang="en-US" dirty="0"/>
          </a:p>
        </p:txBody>
      </p:sp>
      <p:pic>
        <p:nvPicPr>
          <p:cNvPr id="8" name="Picture 7"/>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1139606" y="4203193"/>
            <a:ext cx="902209" cy="2164274"/>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9" r:id="rId8"/>
    <p:sldLayoutId id="2147483670" r:id="rId9"/>
    <p:sldLayoutId id="2147483671" r:id="rId10"/>
  </p:sldLayoutIdLst>
  <p:hf hdr="0" ftr="0" dt="0"/>
  <p:txStyles>
    <p:titleStyle>
      <a:lvl1pPr algn="l" rtl="0" eaLnBrk="1" latinLnBrk="0" hangingPunct="1">
        <a:spcBef>
          <a:spcPct val="0"/>
        </a:spcBef>
        <a:buNone/>
        <a:defRPr kumimoji="0" sz="3200" b="1" kern="1200">
          <a:ln>
            <a:noFill/>
          </a:ln>
          <a:solidFill>
            <a:schemeClr val="tx1"/>
          </a:solidFill>
          <a:effectLst/>
          <a:latin typeface="+mj-lt"/>
          <a:ea typeface="+mj-ea"/>
          <a:cs typeface="+mj-cs"/>
        </a:defRPr>
      </a:lvl1pPr>
    </p:titleStyle>
    <p:bodyStyle>
      <a:lvl1pPr marL="228600" indent="-228600" algn="l" rtl="0" eaLnBrk="1" latinLnBrk="0" hangingPunct="1">
        <a:spcBef>
          <a:spcPct val="20000"/>
        </a:spcBef>
        <a:buClr>
          <a:schemeClr val="tx2"/>
        </a:buClr>
        <a:buSzPct val="100000"/>
        <a:buFont typeface="Wingdings" pitchFamily="2" charset="2"/>
        <a:buChar char="§"/>
        <a:defRPr kumimoji="0" sz="2400" kern="1200">
          <a:solidFill>
            <a:schemeClr val="tx1"/>
          </a:solidFill>
          <a:latin typeface="+mn-lt"/>
          <a:ea typeface="+mn-ea"/>
          <a:cs typeface="+mn-cs"/>
        </a:defRPr>
      </a:lvl1pPr>
      <a:lvl2pPr marL="455613" indent="-227013" algn="l" rtl="0" eaLnBrk="1" latinLnBrk="0" hangingPunct="1">
        <a:spcBef>
          <a:spcPct val="20000"/>
        </a:spcBef>
        <a:buClr>
          <a:schemeClr val="tx2"/>
        </a:buClr>
        <a:buSzPct val="100000"/>
        <a:buFont typeface="Arial" pitchFamily="34" charset="0"/>
        <a:buChar char="•"/>
        <a:defRPr kumimoji="0" sz="2400" kern="1200">
          <a:solidFill>
            <a:schemeClr val="tx1"/>
          </a:solidFill>
          <a:latin typeface="+mn-lt"/>
          <a:ea typeface="+mn-ea"/>
          <a:cs typeface="+mn-cs"/>
        </a:defRPr>
      </a:lvl2pPr>
      <a:lvl3pPr marL="685800" indent="-228600" algn="l" rtl="0" eaLnBrk="1" latinLnBrk="0" hangingPunct="1">
        <a:spcBef>
          <a:spcPct val="20000"/>
        </a:spcBef>
        <a:buClr>
          <a:schemeClr val="tx2"/>
        </a:buClr>
        <a:buSzPct val="100000"/>
        <a:buFont typeface="Arial" pitchFamily="34" charset="0"/>
        <a:buChar char="–"/>
        <a:defRPr kumimoji="0" sz="2000" kern="1200">
          <a:solidFill>
            <a:schemeClr val="tx1"/>
          </a:solidFill>
          <a:latin typeface="+mn-lt"/>
          <a:ea typeface="+mn-ea"/>
          <a:cs typeface="+mn-cs"/>
        </a:defRPr>
      </a:lvl3pPr>
      <a:lvl4pPr marL="914400" indent="-228600" algn="l" rtl="0" eaLnBrk="1" latinLnBrk="0" hangingPunct="1">
        <a:spcBef>
          <a:spcPct val="20000"/>
        </a:spcBef>
        <a:buClr>
          <a:schemeClr val="accent2"/>
        </a:buClr>
        <a:buSzPct val="100000"/>
        <a:buFont typeface="Wingdings" pitchFamily="2" charset="2"/>
        <a:buChar char="§"/>
        <a:defRPr kumimoji="0" sz="2000" kern="1200">
          <a:solidFill>
            <a:schemeClr val="tx1"/>
          </a:solidFill>
          <a:latin typeface="+mn-lt"/>
          <a:ea typeface="+mn-ea"/>
          <a:cs typeface="+mn-cs"/>
        </a:defRPr>
      </a:lvl4pPr>
      <a:lvl5pPr marL="1144588" indent="-230188" algn="l" rtl="0" eaLnBrk="1" latinLnBrk="0" hangingPunct="1">
        <a:spcBef>
          <a:spcPct val="20000"/>
        </a:spcBef>
        <a:buClr>
          <a:schemeClr val="accent2"/>
        </a:buClr>
        <a:buSzPct val="100000"/>
        <a:buFont typeface="Arial" pitchFamily="34" charset="0"/>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bioinformatics@niaid.nih.gov"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282952" y="2365248"/>
            <a:ext cx="5337048" cy="1139952"/>
          </a:xfrm>
        </p:spPr>
        <p:txBody>
          <a:bodyPr>
            <a:normAutofit/>
          </a:bodyPr>
          <a:lstStyle/>
          <a:p>
            <a:r>
              <a:rPr lang="en-US" sz="3200" dirty="0"/>
              <a:t>SED and AWK</a:t>
            </a:r>
          </a:p>
        </p:txBody>
      </p:sp>
      <p:sp>
        <p:nvSpPr>
          <p:cNvPr id="6" name="Text Placeholder 5"/>
          <p:cNvSpPr>
            <a:spLocks noGrp="1"/>
          </p:cNvSpPr>
          <p:nvPr>
            <p:ph type="body" sz="quarter" idx="13"/>
          </p:nvPr>
        </p:nvSpPr>
        <p:spPr>
          <a:xfrm>
            <a:off x="2286000" y="4953000"/>
            <a:ext cx="6473952" cy="457200"/>
          </a:xfrm>
        </p:spPr>
        <p:txBody>
          <a:bodyPr/>
          <a:lstStyle/>
          <a:p>
            <a:r>
              <a:rPr lang="en-US" sz="1400" dirty="0"/>
              <a:t>29 March 2021</a:t>
            </a:r>
          </a:p>
        </p:txBody>
      </p:sp>
      <p:sp>
        <p:nvSpPr>
          <p:cNvPr id="8" name="Text Placeholder 7"/>
          <p:cNvSpPr>
            <a:spLocks noGrp="1"/>
          </p:cNvSpPr>
          <p:nvPr>
            <p:ph type="body" sz="quarter" idx="15"/>
          </p:nvPr>
        </p:nvSpPr>
        <p:spPr>
          <a:xfrm>
            <a:off x="2286000" y="4114800"/>
            <a:ext cx="5184648" cy="838200"/>
          </a:xfrm>
        </p:spPr>
        <p:txBody>
          <a:bodyPr/>
          <a:lstStyle/>
          <a:p>
            <a:r>
              <a:rPr lang="en-US" dirty="0" err="1">
                <a:solidFill>
                  <a:schemeClr val="tx1"/>
                </a:solidFill>
              </a:rPr>
              <a:t>Amitava</a:t>
            </a:r>
            <a:r>
              <a:rPr lang="en-US" dirty="0">
                <a:solidFill>
                  <a:schemeClr val="tx1"/>
                </a:solidFill>
              </a:rPr>
              <a:t> Roy</a:t>
            </a:r>
          </a:p>
          <a:p>
            <a:r>
              <a:rPr lang="en-US" sz="1200" dirty="0">
                <a:solidFill>
                  <a:schemeClr val="tx1"/>
                </a:solidFill>
              </a:rPr>
              <a:t>Bioinformatics and Computational Biosciences Branch</a:t>
            </a:r>
          </a:p>
          <a:p>
            <a:r>
              <a:rPr lang="en-US" sz="1200" dirty="0">
                <a:solidFill>
                  <a:schemeClr val="tx1"/>
                </a:solidFill>
              </a:rPr>
              <a:t>Office of Cyber Infrastructure and Computational Biology</a:t>
            </a:r>
          </a:p>
        </p:txBody>
      </p:sp>
    </p:spTree>
    <p:extLst>
      <p:ext uri="{BB962C8B-B14F-4D97-AF65-F5344CB8AC3E}">
        <p14:creationId xmlns:p14="http://schemas.microsoft.com/office/powerpoint/2010/main" val="1674732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895D2-F1F6-2E49-B9C2-697F2C0C47C8}"/>
              </a:ext>
            </a:extLst>
          </p:cNvPr>
          <p:cNvSpPr>
            <a:spLocks noGrp="1"/>
          </p:cNvSpPr>
          <p:nvPr>
            <p:ph type="title"/>
          </p:nvPr>
        </p:nvSpPr>
        <p:spPr/>
        <p:txBody>
          <a:bodyPr/>
          <a:lstStyle/>
          <a:p>
            <a:r>
              <a:rPr lang="en-US" dirty="0"/>
              <a:t>Today’s Instructor</a:t>
            </a:r>
          </a:p>
        </p:txBody>
      </p:sp>
      <p:sp>
        <p:nvSpPr>
          <p:cNvPr id="3" name="Content Placeholder 2">
            <a:extLst>
              <a:ext uri="{FF2B5EF4-FFF2-40B4-BE49-F238E27FC236}">
                <a16:creationId xmlns:a16="http://schemas.microsoft.com/office/drawing/2014/main" id="{E837FF54-41E6-3A4B-859A-1574CE7DFBCC}"/>
              </a:ext>
            </a:extLst>
          </p:cNvPr>
          <p:cNvSpPr>
            <a:spLocks noGrp="1"/>
          </p:cNvSpPr>
          <p:nvPr>
            <p:ph idx="1"/>
          </p:nvPr>
        </p:nvSpPr>
        <p:spPr>
          <a:xfrm>
            <a:off x="3733800" y="1906524"/>
            <a:ext cx="6914002" cy="3044952"/>
          </a:xfrm>
        </p:spPr>
        <p:txBody>
          <a:bodyPr/>
          <a:lstStyle/>
          <a:p>
            <a:r>
              <a:rPr lang="en-US" dirty="0"/>
              <a:t>Bioinformatics and Computational Biosciences Branch (BCBB), NIAID</a:t>
            </a:r>
          </a:p>
          <a:p>
            <a:r>
              <a:rPr lang="en-US" dirty="0"/>
              <a:t>National Institutes of Health, Bethesda, MD USA</a:t>
            </a:r>
          </a:p>
          <a:p>
            <a:r>
              <a:rPr lang="en-US" dirty="0"/>
              <a:t>Contact our team:</a:t>
            </a:r>
          </a:p>
          <a:p>
            <a:pPr lvl="1"/>
            <a:r>
              <a:rPr lang="en-US" dirty="0"/>
              <a:t>Email: </a:t>
            </a:r>
            <a:r>
              <a:rPr lang="en-US" dirty="0">
                <a:hlinkClick r:id="rId2"/>
              </a:rPr>
              <a:t>bioinformatics@niaid.nih.gov</a:t>
            </a:r>
            <a:endParaRPr lang="en-US" dirty="0"/>
          </a:p>
          <a:p>
            <a:pPr lvl="1"/>
            <a:r>
              <a:rPr lang="en-US" dirty="0"/>
              <a:t>Instructor: </a:t>
            </a:r>
            <a:r>
              <a:rPr lang="en-US" dirty="0" err="1"/>
              <a:t>amitava.roy@nih.gov</a:t>
            </a:r>
            <a:endParaRPr lang="en-US" dirty="0"/>
          </a:p>
        </p:txBody>
      </p:sp>
      <p:sp>
        <p:nvSpPr>
          <p:cNvPr id="4" name="Slide Number Placeholder 3">
            <a:extLst>
              <a:ext uri="{FF2B5EF4-FFF2-40B4-BE49-F238E27FC236}">
                <a16:creationId xmlns:a16="http://schemas.microsoft.com/office/drawing/2014/main" id="{D3DF2F39-804C-764A-90BD-629EBCDE162F}"/>
              </a:ext>
            </a:extLst>
          </p:cNvPr>
          <p:cNvSpPr>
            <a:spLocks noGrp="1"/>
          </p:cNvSpPr>
          <p:nvPr>
            <p:ph type="sldNum" sz="quarter" idx="12"/>
          </p:nvPr>
        </p:nvSpPr>
        <p:spPr/>
        <p:txBody>
          <a:bodyPr/>
          <a:lstStyle/>
          <a:p>
            <a:fld id="{0235576B-7F3C-4840-ADD7-A9DF1158E3A5}" type="slidenum">
              <a:rPr lang="en-US" smtClean="0"/>
              <a:pPr/>
              <a:t>2</a:t>
            </a:fld>
            <a:endParaRPr lang="en-US"/>
          </a:p>
        </p:txBody>
      </p:sp>
      <p:sp>
        <p:nvSpPr>
          <p:cNvPr id="5" name="Content Placeholder 2">
            <a:extLst>
              <a:ext uri="{FF2B5EF4-FFF2-40B4-BE49-F238E27FC236}">
                <a16:creationId xmlns:a16="http://schemas.microsoft.com/office/drawing/2014/main" id="{73095422-EF8E-EF49-AA28-9194EBCB0D27}"/>
              </a:ext>
            </a:extLst>
          </p:cNvPr>
          <p:cNvSpPr txBox="1">
            <a:spLocks/>
          </p:cNvSpPr>
          <p:nvPr/>
        </p:nvSpPr>
        <p:spPr>
          <a:xfrm>
            <a:off x="457200" y="1906524"/>
            <a:ext cx="3352800" cy="3044952"/>
          </a:xfrm>
          <a:prstGeom prst="rect">
            <a:avLst/>
          </a:prstGeom>
        </p:spPr>
        <p:txBody>
          <a:bodyPr vert="horz" lIns="0" tIns="0" rIns="0" bIns="0">
            <a:normAutofit/>
          </a:bodyPr>
          <a:lstStyle>
            <a:lvl1pPr marL="228600" indent="-228600" algn="l" rtl="0" eaLnBrk="1" latinLnBrk="0" hangingPunct="1">
              <a:spcBef>
                <a:spcPct val="20000"/>
              </a:spcBef>
              <a:buClr>
                <a:schemeClr val="tx2"/>
              </a:buClr>
              <a:buSzPct val="100000"/>
              <a:buFont typeface="Wingdings" pitchFamily="2" charset="2"/>
              <a:buChar char="§"/>
              <a:defRPr kumimoji="0" sz="2400" kern="1200">
                <a:solidFill>
                  <a:schemeClr val="tx1"/>
                </a:solidFill>
                <a:latin typeface="+mn-lt"/>
                <a:ea typeface="+mn-ea"/>
                <a:cs typeface="+mn-cs"/>
              </a:defRPr>
            </a:lvl1pPr>
            <a:lvl2pPr marL="455613" indent="-227013" algn="l" rtl="0" eaLnBrk="1" latinLnBrk="0" hangingPunct="1">
              <a:spcBef>
                <a:spcPct val="20000"/>
              </a:spcBef>
              <a:buClr>
                <a:schemeClr val="tx2"/>
              </a:buClr>
              <a:buSzPct val="100000"/>
              <a:buFont typeface="Arial" pitchFamily="34" charset="0"/>
              <a:buChar char="•"/>
              <a:defRPr kumimoji="0" sz="2400" kern="1200">
                <a:solidFill>
                  <a:schemeClr val="tx1"/>
                </a:solidFill>
                <a:latin typeface="+mn-lt"/>
                <a:ea typeface="+mn-ea"/>
                <a:cs typeface="+mn-cs"/>
              </a:defRPr>
            </a:lvl2pPr>
            <a:lvl3pPr marL="685800" indent="-228600" algn="l" rtl="0" eaLnBrk="1" latinLnBrk="0" hangingPunct="1">
              <a:spcBef>
                <a:spcPct val="20000"/>
              </a:spcBef>
              <a:buClr>
                <a:schemeClr val="tx2"/>
              </a:buClr>
              <a:buSzPct val="100000"/>
              <a:buFont typeface="Arial" pitchFamily="34" charset="0"/>
              <a:buChar char="–"/>
              <a:defRPr kumimoji="0" sz="2000" kern="1200">
                <a:solidFill>
                  <a:schemeClr val="tx1"/>
                </a:solidFill>
                <a:latin typeface="+mn-lt"/>
                <a:ea typeface="+mn-ea"/>
                <a:cs typeface="+mn-cs"/>
              </a:defRPr>
            </a:lvl3pPr>
            <a:lvl4pPr marL="914400" indent="-228600" algn="l" rtl="0" eaLnBrk="1" latinLnBrk="0" hangingPunct="1">
              <a:spcBef>
                <a:spcPct val="20000"/>
              </a:spcBef>
              <a:buClr>
                <a:schemeClr val="accent2"/>
              </a:buClr>
              <a:buSzPct val="100000"/>
              <a:buFont typeface="Wingdings" pitchFamily="2" charset="2"/>
              <a:buChar char="§"/>
              <a:defRPr kumimoji="0" sz="2000" kern="1200">
                <a:solidFill>
                  <a:schemeClr val="tx1"/>
                </a:solidFill>
                <a:latin typeface="+mn-lt"/>
                <a:ea typeface="+mn-ea"/>
                <a:cs typeface="+mn-cs"/>
              </a:defRPr>
            </a:lvl4pPr>
            <a:lvl5pPr marL="1144588" indent="-230188" algn="l" rtl="0" eaLnBrk="1" latinLnBrk="0" hangingPunct="1">
              <a:spcBef>
                <a:spcPct val="20000"/>
              </a:spcBef>
              <a:buClr>
                <a:schemeClr val="accent2"/>
              </a:buClr>
              <a:buSzPct val="100000"/>
              <a:buFont typeface="Arial" pitchFamily="34" charset="0"/>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buNone/>
            </a:pPr>
            <a:r>
              <a:rPr lang="en-US" sz="1800" dirty="0" err="1"/>
              <a:t>Amitava</a:t>
            </a:r>
            <a:r>
              <a:rPr lang="en-US" sz="1800" dirty="0"/>
              <a:t> Roy, PhD</a:t>
            </a:r>
          </a:p>
          <a:p>
            <a:pPr marL="0" indent="0">
              <a:buNone/>
            </a:pPr>
            <a:endParaRPr lang="en-US" sz="1400" dirty="0"/>
          </a:p>
          <a:p>
            <a:pPr marL="0" indent="0">
              <a:buNone/>
            </a:pPr>
            <a:r>
              <a:rPr lang="en-US" sz="1400" dirty="0"/>
              <a:t>Computational Structural Biology Specialist</a:t>
            </a:r>
          </a:p>
        </p:txBody>
      </p:sp>
    </p:spTree>
    <p:extLst>
      <p:ext uri="{BB962C8B-B14F-4D97-AF65-F5344CB8AC3E}">
        <p14:creationId xmlns:p14="http://schemas.microsoft.com/office/powerpoint/2010/main" val="14181528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69EEE2-89E3-DA41-9F9D-7AE526BDE2CB}"/>
              </a:ext>
            </a:extLst>
          </p:cNvPr>
          <p:cNvSpPr>
            <a:spLocks noGrp="1"/>
          </p:cNvSpPr>
          <p:nvPr>
            <p:ph type="title"/>
          </p:nvPr>
        </p:nvSpPr>
        <p:spPr/>
        <p:txBody>
          <a:bodyPr/>
          <a:lstStyle/>
          <a:p>
            <a:r>
              <a:rPr lang="en-US" dirty="0"/>
              <a:t>Text manipulation with bash</a:t>
            </a:r>
          </a:p>
        </p:txBody>
      </p:sp>
      <p:sp>
        <p:nvSpPr>
          <p:cNvPr id="4" name="Slide Number Placeholder 3">
            <a:extLst>
              <a:ext uri="{FF2B5EF4-FFF2-40B4-BE49-F238E27FC236}">
                <a16:creationId xmlns:a16="http://schemas.microsoft.com/office/drawing/2014/main" id="{C1DC6343-86BE-1C41-9AFF-DEA4AEC1FA8A}"/>
              </a:ext>
            </a:extLst>
          </p:cNvPr>
          <p:cNvSpPr>
            <a:spLocks noGrp="1"/>
          </p:cNvSpPr>
          <p:nvPr>
            <p:ph type="sldNum" sz="quarter" idx="12"/>
          </p:nvPr>
        </p:nvSpPr>
        <p:spPr/>
        <p:txBody>
          <a:bodyPr/>
          <a:lstStyle/>
          <a:p>
            <a:fld id="{0235576B-7F3C-4840-ADD7-A9DF1158E3A5}" type="slidenum">
              <a:rPr lang="en-US" smtClean="0"/>
              <a:pPr/>
              <a:t>3</a:t>
            </a:fld>
            <a:endParaRPr lang="en-US"/>
          </a:p>
        </p:txBody>
      </p:sp>
      <p:sp>
        <p:nvSpPr>
          <p:cNvPr id="3" name="Rectangle 2">
            <a:extLst>
              <a:ext uri="{FF2B5EF4-FFF2-40B4-BE49-F238E27FC236}">
                <a16:creationId xmlns:a16="http://schemas.microsoft.com/office/drawing/2014/main" id="{BA5539C3-7BC4-AA48-9C8A-ABD9CFB8908C}"/>
              </a:ext>
            </a:extLst>
          </p:cNvPr>
          <p:cNvSpPr/>
          <p:nvPr/>
        </p:nvSpPr>
        <p:spPr>
          <a:xfrm>
            <a:off x="304800" y="6019800"/>
            <a:ext cx="2514600" cy="6827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69A3708-EB4D-DC48-BB79-10EDA4D67046}"/>
              </a:ext>
            </a:extLst>
          </p:cNvPr>
          <p:cNvSpPr txBox="1"/>
          <p:nvPr/>
        </p:nvSpPr>
        <p:spPr>
          <a:xfrm>
            <a:off x="457200" y="1295400"/>
            <a:ext cx="10287000" cy="3139321"/>
          </a:xfrm>
          <a:prstGeom prst="rect">
            <a:avLst/>
          </a:prstGeom>
          <a:noFill/>
        </p:spPr>
        <p:txBody>
          <a:bodyPr wrap="square" rtlCol="0">
            <a:spAutoFit/>
          </a:bodyPr>
          <a:lstStyle/>
          <a:p>
            <a:pPr>
              <a:spcBef>
                <a:spcPts val="600"/>
              </a:spcBef>
            </a:pPr>
            <a:r>
              <a:rPr lang="en-US" b="1" dirty="0"/>
              <a:t>Topics to cover:</a:t>
            </a:r>
          </a:p>
          <a:p>
            <a:pPr marL="285750" indent="-285750">
              <a:buFont typeface="Arial" panose="020B0604020202020204" pitchFamily="34" charset="0"/>
              <a:buChar char="•"/>
            </a:pPr>
            <a:r>
              <a:rPr lang="en-US" dirty="0"/>
              <a:t>sed</a:t>
            </a:r>
          </a:p>
          <a:p>
            <a:pPr marL="285750" indent="-285750">
              <a:buFont typeface="Arial" panose="020B0604020202020204" pitchFamily="34" charset="0"/>
              <a:buChar char="•"/>
            </a:pPr>
            <a:r>
              <a:rPr lang="en-US" dirty="0"/>
              <a:t>awk</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https://</a:t>
            </a:r>
            <a:r>
              <a:rPr lang="en-US" dirty="0" err="1"/>
              <a:t>nih.box.com</a:t>
            </a:r>
            <a:r>
              <a:rPr lang="en-US" dirty="0"/>
              <a:t>/s/5j37jyrhzwnzdwahmiz4m4nqtqtgo4dk</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Files needed</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23123665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69EEE2-89E3-DA41-9F9D-7AE526BDE2CB}"/>
              </a:ext>
            </a:extLst>
          </p:cNvPr>
          <p:cNvSpPr>
            <a:spLocks noGrp="1"/>
          </p:cNvSpPr>
          <p:nvPr>
            <p:ph type="title"/>
          </p:nvPr>
        </p:nvSpPr>
        <p:spPr/>
        <p:txBody>
          <a:bodyPr/>
          <a:lstStyle/>
          <a:p>
            <a:r>
              <a:rPr lang="en-US" dirty="0"/>
              <a:t>Quiz</a:t>
            </a:r>
          </a:p>
        </p:txBody>
      </p:sp>
      <p:sp>
        <p:nvSpPr>
          <p:cNvPr id="4" name="Slide Number Placeholder 3">
            <a:extLst>
              <a:ext uri="{FF2B5EF4-FFF2-40B4-BE49-F238E27FC236}">
                <a16:creationId xmlns:a16="http://schemas.microsoft.com/office/drawing/2014/main" id="{C1DC6343-86BE-1C41-9AFF-DEA4AEC1FA8A}"/>
              </a:ext>
            </a:extLst>
          </p:cNvPr>
          <p:cNvSpPr>
            <a:spLocks noGrp="1"/>
          </p:cNvSpPr>
          <p:nvPr>
            <p:ph type="sldNum" sz="quarter" idx="12"/>
          </p:nvPr>
        </p:nvSpPr>
        <p:spPr/>
        <p:txBody>
          <a:bodyPr/>
          <a:lstStyle/>
          <a:p>
            <a:fld id="{0235576B-7F3C-4840-ADD7-A9DF1158E3A5}" type="slidenum">
              <a:rPr lang="en-US" smtClean="0"/>
              <a:pPr/>
              <a:t>4</a:t>
            </a:fld>
            <a:endParaRPr lang="en-US"/>
          </a:p>
        </p:txBody>
      </p:sp>
      <p:sp>
        <p:nvSpPr>
          <p:cNvPr id="3" name="Rectangle 2">
            <a:extLst>
              <a:ext uri="{FF2B5EF4-FFF2-40B4-BE49-F238E27FC236}">
                <a16:creationId xmlns:a16="http://schemas.microsoft.com/office/drawing/2014/main" id="{BA5539C3-7BC4-AA48-9C8A-ABD9CFB8908C}"/>
              </a:ext>
            </a:extLst>
          </p:cNvPr>
          <p:cNvSpPr/>
          <p:nvPr/>
        </p:nvSpPr>
        <p:spPr>
          <a:xfrm>
            <a:off x="304800" y="6019800"/>
            <a:ext cx="2514600" cy="6827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69A3708-EB4D-DC48-BB79-10EDA4D67046}"/>
              </a:ext>
            </a:extLst>
          </p:cNvPr>
          <p:cNvSpPr txBox="1"/>
          <p:nvPr/>
        </p:nvSpPr>
        <p:spPr>
          <a:xfrm>
            <a:off x="457200" y="1295400"/>
            <a:ext cx="10287000" cy="1708160"/>
          </a:xfrm>
          <a:prstGeom prst="rect">
            <a:avLst/>
          </a:prstGeom>
          <a:noFill/>
        </p:spPr>
        <p:txBody>
          <a:bodyPr wrap="square" rtlCol="0">
            <a:spAutoFit/>
          </a:bodyPr>
          <a:lstStyle/>
          <a:p>
            <a:pPr>
              <a:spcBef>
                <a:spcPts val="600"/>
              </a:spcBef>
            </a:pPr>
            <a:r>
              <a:rPr lang="en-US" b="1" dirty="0" err="1"/>
              <a:t>www.socrative.com</a:t>
            </a:r>
            <a:endParaRPr lang="en-US" b="1" dirty="0"/>
          </a:p>
          <a:p>
            <a:pPr>
              <a:spcBef>
                <a:spcPts val="600"/>
              </a:spcBef>
            </a:pPr>
            <a:endParaRPr lang="en-US" dirty="0"/>
          </a:p>
          <a:p>
            <a:pPr>
              <a:spcBef>
                <a:spcPts val="600"/>
              </a:spcBef>
            </a:pPr>
            <a:r>
              <a:rPr lang="en-US" dirty="0"/>
              <a:t>Students login</a:t>
            </a:r>
            <a:br>
              <a:rPr lang="en-US" dirty="0"/>
            </a:br>
            <a:endParaRPr lang="en-US" dirty="0"/>
          </a:p>
          <a:p>
            <a:pPr>
              <a:spcBef>
                <a:spcPts val="600"/>
              </a:spcBef>
            </a:pPr>
            <a:r>
              <a:rPr lang="en-US"/>
              <a:t>Room: ROY839</a:t>
            </a:r>
            <a:endParaRPr lang="en-US" dirty="0"/>
          </a:p>
        </p:txBody>
      </p:sp>
    </p:spTree>
    <p:extLst>
      <p:ext uri="{BB962C8B-B14F-4D97-AF65-F5344CB8AC3E}">
        <p14:creationId xmlns:p14="http://schemas.microsoft.com/office/powerpoint/2010/main" val="20102655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69EEE2-89E3-DA41-9F9D-7AE526BDE2CB}"/>
              </a:ext>
            </a:extLst>
          </p:cNvPr>
          <p:cNvSpPr>
            <a:spLocks noGrp="1"/>
          </p:cNvSpPr>
          <p:nvPr>
            <p:ph type="title"/>
          </p:nvPr>
        </p:nvSpPr>
        <p:spPr/>
        <p:txBody>
          <a:bodyPr/>
          <a:lstStyle/>
          <a:p>
            <a:pPr algn="ctr"/>
            <a:r>
              <a:rPr lang="en-US" dirty="0"/>
              <a:t>awk</a:t>
            </a:r>
          </a:p>
        </p:txBody>
      </p:sp>
      <p:sp>
        <p:nvSpPr>
          <p:cNvPr id="4" name="Slide Number Placeholder 3">
            <a:extLst>
              <a:ext uri="{FF2B5EF4-FFF2-40B4-BE49-F238E27FC236}">
                <a16:creationId xmlns:a16="http://schemas.microsoft.com/office/drawing/2014/main" id="{C1DC6343-86BE-1C41-9AFF-DEA4AEC1FA8A}"/>
              </a:ext>
            </a:extLst>
          </p:cNvPr>
          <p:cNvSpPr>
            <a:spLocks noGrp="1"/>
          </p:cNvSpPr>
          <p:nvPr>
            <p:ph type="sldNum" sz="quarter" idx="12"/>
          </p:nvPr>
        </p:nvSpPr>
        <p:spPr/>
        <p:txBody>
          <a:bodyPr/>
          <a:lstStyle/>
          <a:p>
            <a:fld id="{0235576B-7F3C-4840-ADD7-A9DF1158E3A5}" type="slidenum">
              <a:rPr lang="en-US" smtClean="0"/>
              <a:pPr/>
              <a:t>5</a:t>
            </a:fld>
            <a:endParaRPr lang="en-US"/>
          </a:p>
        </p:txBody>
      </p:sp>
      <p:sp>
        <p:nvSpPr>
          <p:cNvPr id="3" name="Rectangle 2">
            <a:extLst>
              <a:ext uri="{FF2B5EF4-FFF2-40B4-BE49-F238E27FC236}">
                <a16:creationId xmlns:a16="http://schemas.microsoft.com/office/drawing/2014/main" id="{BA5539C3-7BC4-AA48-9C8A-ABD9CFB8908C}"/>
              </a:ext>
            </a:extLst>
          </p:cNvPr>
          <p:cNvSpPr/>
          <p:nvPr/>
        </p:nvSpPr>
        <p:spPr>
          <a:xfrm>
            <a:off x="304800" y="6019800"/>
            <a:ext cx="2514600" cy="6827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AWK Workflow">
            <a:extLst>
              <a:ext uri="{FF2B5EF4-FFF2-40B4-BE49-F238E27FC236}">
                <a16:creationId xmlns:a16="http://schemas.microsoft.com/office/drawing/2014/main" id="{7400A021-D6AE-8B46-8D9D-93FF20D2F6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1295400"/>
            <a:ext cx="6225396" cy="5499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95690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69EEE2-89E3-DA41-9F9D-7AE526BDE2CB}"/>
              </a:ext>
            </a:extLst>
          </p:cNvPr>
          <p:cNvSpPr>
            <a:spLocks noGrp="1"/>
          </p:cNvSpPr>
          <p:nvPr>
            <p:ph type="title"/>
          </p:nvPr>
        </p:nvSpPr>
        <p:spPr/>
        <p:txBody>
          <a:bodyPr/>
          <a:lstStyle/>
          <a:p>
            <a:pPr algn="ctr"/>
            <a:r>
              <a:rPr lang="en-US" dirty="0"/>
              <a:t>Awk – BEGIN Block</a:t>
            </a:r>
          </a:p>
        </p:txBody>
      </p:sp>
      <p:sp>
        <p:nvSpPr>
          <p:cNvPr id="4" name="Slide Number Placeholder 3">
            <a:extLst>
              <a:ext uri="{FF2B5EF4-FFF2-40B4-BE49-F238E27FC236}">
                <a16:creationId xmlns:a16="http://schemas.microsoft.com/office/drawing/2014/main" id="{C1DC6343-86BE-1C41-9AFF-DEA4AEC1FA8A}"/>
              </a:ext>
            </a:extLst>
          </p:cNvPr>
          <p:cNvSpPr>
            <a:spLocks noGrp="1"/>
          </p:cNvSpPr>
          <p:nvPr>
            <p:ph type="sldNum" sz="quarter" idx="12"/>
          </p:nvPr>
        </p:nvSpPr>
        <p:spPr/>
        <p:txBody>
          <a:bodyPr/>
          <a:lstStyle/>
          <a:p>
            <a:fld id="{0235576B-7F3C-4840-ADD7-A9DF1158E3A5}" type="slidenum">
              <a:rPr lang="en-US" smtClean="0"/>
              <a:pPr/>
              <a:t>6</a:t>
            </a:fld>
            <a:endParaRPr lang="en-US"/>
          </a:p>
        </p:txBody>
      </p:sp>
      <p:sp>
        <p:nvSpPr>
          <p:cNvPr id="3" name="Rectangle 2">
            <a:extLst>
              <a:ext uri="{FF2B5EF4-FFF2-40B4-BE49-F238E27FC236}">
                <a16:creationId xmlns:a16="http://schemas.microsoft.com/office/drawing/2014/main" id="{BA5539C3-7BC4-AA48-9C8A-ABD9CFB8908C}"/>
              </a:ext>
            </a:extLst>
          </p:cNvPr>
          <p:cNvSpPr/>
          <p:nvPr/>
        </p:nvSpPr>
        <p:spPr>
          <a:xfrm>
            <a:off x="304800" y="6019800"/>
            <a:ext cx="2514600" cy="6827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0AF14FCB-8D50-034D-B6FA-D4F08BFC3144}"/>
              </a:ext>
            </a:extLst>
          </p:cNvPr>
          <p:cNvSpPr/>
          <p:nvPr/>
        </p:nvSpPr>
        <p:spPr>
          <a:xfrm>
            <a:off x="1981200" y="1513498"/>
            <a:ext cx="6096000" cy="2585323"/>
          </a:xfrm>
          <a:prstGeom prst="rect">
            <a:avLst/>
          </a:prstGeom>
        </p:spPr>
        <p:txBody>
          <a:bodyPr>
            <a:spAutoFit/>
          </a:bodyPr>
          <a:lstStyle/>
          <a:p>
            <a:pPr algn="just"/>
            <a:r>
              <a:rPr lang="en-US" dirty="0">
                <a:solidFill>
                  <a:srgbClr val="000000"/>
                </a:solidFill>
                <a:latin typeface="Arial" panose="020B0604020202020204" pitchFamily="34" charset="0"/>
              </a:rPr>
              <a:t>The syntax of the BEGIN block is as follows −</a:t>
            </a:r>
            <a:br>
              <a:rPr lang="en-US" dirty="0">
                <a:solidFill>
                  <a:srgbClr val="000000"/>
                </a:solidFill>
                <a:latin typeface="Arial" panose="020B0604020202020204" pitchFamily="34" charset="0"/>
              </a:rPr>
            </a:br>
            <a:endParaRPr lang="en-US" dirty="0">
              <a:solidFill>
                <a:srgbClr val="000000"/>
              </a:solidFill>
              <a:latin typeface="Arial" panose="020B0604020202020204" pitchFamily="34" charset="0"/>
            </a:endParaRPr>
          </a:p>
          <a:p>
            <a:pPr algn="just"/>
            <a:r>
              <a:rPr lang="en-US" b="1" dirty="0">
                <a:solidFill>
                  <a:srgbClr val="000000"/>
                </a:solidFill>
                <a:latin typeface="Arial" panose="020B0604020202020204" pitchFamily="34" charset="0"/>
              </a:rPr>
              <a:t>Syntax</a:t>
            </a:r>
            <a:endParaRPr lang="en-US" dirty="0">
              <a:solidFill>
                <a:srgbClr val="000000"/>
              </a:solidFill>
              <a:latin typeface="Arial" panose="020B0604020202020204" pitchFamily="34" charset="0"/>
            </a:endParaRPr>
          </a:p>
          <a:p>
            <a:pPr algn="just"/>
            <a:r>
              <a:rPr lang="en-US" dirty="0">
                <a:latin typeface="Courier New" panose="02070309020205020404" pitchFamily="49" charset="0"/>
                <a:cs typeface="Courier New" panose="02070309020205020404" pitchFamily="49" charset="0"/>
              </a:rPr>
              <a:t>BEGIN {awk-commands} </a:t>
            </a:r>
          </a:p>
          <a:p>
            <a:pPr algn="just"/>
            <a:endParaRPr lang="en-US" dirty="0">
              <a:solidFill>
                <a:srgbClr val="000000"/>
              </a:solidFill>
              <a:latin typeface="Arial" panose="020B0604020202020204" pitchFamily="34" charset="0"/>
            </a:endParaRPr>
          </a:p>
          <a:p>
            <a:pPr algn="just"/>
            <a:r>
              <a:rPr lang="en-US" dirty="0">
                <a:solidFill>
                  <a:srgbClr val="000000"/>
                </a:solidFill>
                <a:latin typeface="Arial" panose="020B0604020202020204" pitchFamily="34" charset="0"/>
              </a:rPr>
              <a:t>The BEGIN block gets executed at program start-up. It executes only once. This is good place to initialize variables. BEGIN is an AWK keyword and hence it must be in upper-case. Please note that this block is optional.</a:t>
            </a:r>
          </a:p>
        </p:txBody>
      </p:sp>
    </p:spTree>
    <p:extLst>
      <p:ext uri="{BB962C8B-B14F-4D97-AF65-F5344CB8AC3E}">
        <p14:creationId xmlns:p14="http://schemas.microsoft.com/office/powerpoint/2010/main" val="25100059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69EEE2-89E3-DA41-9F9D-7AE526BDE2CB}"/>
              </a:ext>
            </a:extLst>
          </p:cNvPr>
          <p:cNvSpPr>
            <a:spLocks noGrp="1"/>
          </p:cNvSpPr>
          <p:nvPr>
            <p:ph type="title"/>
          </p:nvPr>
        </p:nvSpPr>
        <p:spPr/>
        <p:txBody>
          <a:bodyPr/>
          <a:lstStyle/>
          <a:p>
            <a:pPr algn="ctr"/>
            <a:r>
              <a:rPr lang="en-US" dirty="0"/>
              <a:t>Awk – Body Block</a:t>
            </a:r>
          </a:p>
        </p:txBody>
      </p:sp>
      <p:sp>
        <p:nvSpPr>
          <p:cNvPr id="4" name="Slide Number Placeholder 3">
            <a:extLst>
              <a:ext uri="{FF2B5EF4-FFF2-40B4-BE49-F238E27FC236}">
                <a16:creationId xmlns:a16="http://schemas.microsoft.com/office/drawing/2014/main" id="{C1DC6343-86BE-1C41-9AFF-DEA4AEC1FA8A}"/>
              </a:ext>
            </a:extLst>
          </p:cNvPr>
          <p:cNvSpPr>
            <a:spLocks noGrp="1"/>
          </p:cNvSpPr>
          <p:nvPr>
            <p:ph type="sldNum" sz="quarter" idx="12"/>
          </p:nvPr>
        </p:nvSpPr>
        <p:spPr/>
        <p:txBody>
          <a:bodyPr/>
          <a:lstStyle/>
          <a:p>
            <a:fld id="{0235576B-7F3C-4840-ADD7-A9DF1158E3A5}" type="slidenum">
              <a:rPr lang="en-US" smtClean="0"/>
              <a:pPr/>
              <a:t>7</a:t>
            </a:fld>
            <a:endParaRPr lang="en-US"/>
          </a:p>
        </p:txBody>
      </p:sp>
      <p:sp>
        <p:nvSpPr>
          <p:cNvPr id="3" name="Rectangle 2">
            <a:extLst>
              <a:ext uri="{FF2B5EF4-FFF2-40B4-BE49-F238E27FC236}">
                <a16:creationId xmlns:a16="http://schemas.microsoft.com/office/drawing/2014/main" id="{BA5539C3-7BC4-AA48-9C8A-ABD9CFB8908C}"/>
              </a:ext>
            </a:extLst>
          </p:cNvPr>
          <p:cNvSpPr/>
          <p:nvPr/>
        </p:nvSpPr>
        <p:spPr>
          <a:xfrm>
            <a:off x="304800" y="6019800"/>
            <a:ext cx="2514600" cy="6827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0AF14FCB-8D50-034D-B6FA-D4F08BFC3144}"/>
              </a:ext>
            </a:extLst>
          </p:cNvPr>
          <p:cNvSpPr/>
          <p:nvPr/>
        </p:nvSpPr>
        <p:spPr>
          <a:xfrm>
            <a:off x="2514600" y="1371600"/>
            <a:ext cx="6096000" cy="2862322"/>
          </a:xfrm>
          <a:prstGeom prst="rect">
            <a:avLst/>
          </a:prstGeom>
        </p:spPr>
        <p:txBody>
          <a:bodyPr>
            <a:spAutoFit/>
          </a:bodyPr>
          <a:lstStyle/>
          <a:p>
            <a:r>
              <a:rPr lang="en-US" dirty="0">
                <a:latin typeface="Arial" panose="020B0604020202020204" pitchFamily="34" charset="0"/>
              </a:rPr>
              <a:t>Body Block</a:t>
            </a:r>
          </a:p>
          <a:p>
            <a:pPr algn="just"/>
            <a:r>
              <a:rPr lang="en-US" dirty="0">
                <a:solidFill>
                  <a:srgbClr val="000000"/>
                </a:solidFill>
                <a:latin typeface="Arial" panose="020B0604020202020204" pitchFamily="34" charset="0"/>
              </a:rPr>
              <a:t>The syntax of the body block is as follows −</a:t>
            </a:r>
          </a:p>
          <a:p>
            <a:pPr algn="just"/>
            <a:endParaRPr lang="en-US" b="1" dirty="0">
              <a:solidFill>
                <a:srgbClr val="000000"/>
              </a:solidFill>
              <a:latin typeface="Arial" panose="020B0604020202020204" pitchFamily="34" charset="0"/>
            </a:endParaRPr>
          </a:p>
          <a:p>
            <a:pPr algn="just"/>
            <a:r>
              <a:rPr lang="en-US" b="1" dirty="0">
                <a:solidFill>
                  <a:srgbClr val="000000"/>
                </a:solidFill>
                <a:latin typeface="Arial" panose="020B0604020202020204" pitchFamily="34" charset="0"/>
              </a:rPr>
              <a:t>Syntax</a:t>
            </a:r>
            <a:endParaRPr lang="en-US" dirty="0">
              <a:solidFill>
                <a:srgbClr val="000000"/>
              </a:solidFill>
              <a:latin typeface="Arial" panose="020B0604020202020204" pitchFamily="34" charset="0"/>
            </a:endParaRPr>
          </a:p>
          <a:p>
            <a:pPr algn="just"/>
            <a:r>
              <a:rPr lang="en-US" dirty="0">
                <a:latin typeface="Courier New" panose="02070309020205020404" pitchFamily="49" charset="0"/>
                <a:cs typeface="Courier New" panose="02070309020205020404" pitchFamily="49" charset="0"/>
              </a:rPr>
              <a:t>/pattern/ {awk-commands} </a:t>
            </a:r>
          </a:p>
          <a:p>
            <a:pPr algn="just"/>
            <a:endParaRPr lang="en-US" dirty="0">
              <a:solidFill>
                <a:srgbClr val="000000"/>
              </a:solidFill>
              <a:latin typeface="Arial" panose="020B0604020202020204" pitchFamily="34" charset="0"/>
            </a:endParaRPr>
          </a:p>
          <a:p>
            <a:pPr algn="just"/>
            <a:r>
              <a:rPr lang="en-US" dirty="0">
                <a:solidFill>
                  <a:srgbClr val="000000"/>
                </a:solidFill>
                <a:latin typeface="Arial" panose="020B0604020202020204" pitchFamily="34" charset="0"/>
              </a:rPr>
              <a:t>The body block applies AWK commands on every input line. By default, AWK executes commands on every line. We can restrict this by providing patterns. Note that there are no keywords for the Body block.</a:t>
            </a:r>
          </a:p>
        </p:txBody>
      </p:sp>
    </p:spTree>
    <p:extLst>
      <p:ext uri="{BB962C8B-B14F-4D97-AF65-F5344CB8AC3E}">
        <p14:creationId xmlns:p14="http://schemas.microsoft.com/office/powerpoint/2010/main" val="22128661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69EEE2-89E3-DA41-9F9D-7AE526BDE2CB}"/>
              </a:ext>
            </a:extLst>
          </p:cNvPr>
          <p:cNvSpPr>
            <a:spLocks noGrp="1"/>
          </p:cNvSpPr>
          <p:nvPr>
            <p:ph type="title"/>
          </p:nvPr>
        </p:nvSpPr>
        <p:spPr/>
        <p:txBody>
          <a:bodyPr/>
          <a:lstStyle/>
          <a:p>
            <a:pPr algn="ctr"/>
            <a:r>
              <a:rPr lang="en-US" dirty="0"/>
              <a:t>Awk – END Block</a:t>
            </a:r>
          </a:p>
        </p:txBody>
      </p:sp>
      <p:sp>
        <p:nvSpPr>
          <p:cNvPr id="4" name="Slide Number Placeholder 3">
            <a:extLst>
              <a:ext uri="{FF2B5EF4-FFF2-40B4-BE49-F238E27FC236}">
                <a16:creationId xmlns:a16="http://schemas.microsoft.com/office/drawing/2014/main" id="{C1DC6343-86BE-1C41-9AFF-DEA4AEC1FA8A}"/>
              </a:ext>
            </a:extLst>
          </p:cNvPr>
          <p:cNvSpPr>
            <a:spLocks noGrp="1"/>
          </p:cNvSpPr>
          <p:nvPr>
            <p:ph type="sldNum" sz="quarter" idx="12"/>
          </p:nvPr>
        </p:nvSpPr>
        <p:spPr/>
        <p:txBody>
          <a:bodyPr/>
          <a:lstStyle/>
          <a:p>
            <a:fld id="{0235576B-7F3C-4840-ADD7-A9DF1158E3A5}" type="slidenum">
              <a:rPr lang="en-US" smtClean="0"/>
              <a:pPr/>
              <a:t>8</a:t>
            </a:fld>
            <a:endParaRPr lang="en-US"/>
          </a:p>
        </p:txBody>
      </p:sp>
      <p:sp>
        <p:nvSpPr>
          <p:cNvPr id="3" name="Rectangle 2">
            <a:extLst>
              <a:ext uri="{FF2B5EF4-FFF2-40B4-BE49-F238E27FC236}">
                <a16:creationId xmlns:a16="http://schemas.microsoft.com/office/drawing/2014/main" id="{BA5539C3-7BC4-AA48-9C8A-ABD9CFB8908C}"/>
              </a:ext>
            </a:extLst>
          </p:cNvPr>
          <p:cNvSpPr/>
          <p:nvPr/>
        </p:nvSpPr>
        <p:spPr>
          <a:xfrm>
            <a:off x="304800" y="6019800"/>
            <a:ext cx="2514600" cy="6827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0AF14FCB-8D50-034D-B6FA-D4F08BFC3144}"/>
              </a:ext>
            </a:extLst>
          </p:cNvPr>
          <p:cNvSpPr/>
          <p:nvPr/>
        </p:nvSpPr>
        <p:spPr>
          <a:xfrm>
            <a:off x="1447800" y="1524000"/>
            <a:ext cx="8153400" cy="2862322"/>
          </a:xfrm>
          <a:prstGeom prst="rect">
            <a:avLst/>
          </a:prstGeom>
        </p:spPr>
        <p:txBody>
          <a:bodyPr wrap="square">
            <a:spAutoFit/>
          </a:bodyPr>
          <a:lstStyle/>
          <a:p>
            <a:pPr algn="just"/>
            <a:r>
              <a:rPr lang="en-US" dirty="0">
                <a:solidFill>
                  <a:srgbClr val="000000"/>
                </a:solidFill>
                <a:latin typeface="Arial" panose="020B0604020202020204" pitchFamily="34" charset="0"/>
              </a:rPr>
              <a:t>The syntax of the END block is as follows −</a:t>
            </a:r>
          </a:p>
          <a:p>
            <a:pPr algn="just"/>
            <a:endParaRPr lang="en-US" dirty="0">
              <a:solidFill>
                <a:srgbClr val="000000"/>
              </a:solidFill>
              <a:latin typeface="Arial" panose="020B0604020202020204" pitchFamily="34" charset="0"/>
            </a:endParaRPr>
          </a:p>
          <a:p>
            <a:pPr algn="just"/>
            <a:r>
              <a:rPr lang="en-US" b="1" dirty="0">
                <a:solidFill>
                  <a:srgbClr val="000000"/>
                </a:solidFill>
                <a:latin typeface="Arial" panose="020B0604020202020204" pitchFamily="34" charset="0"/>
              </a:rPr>
              <a:t>Syntax</a:t>
            </a:r>
            <a:endParaRPr lang="en-US" dirty="0">
              <a:solidFill>
                <a:srgbClr val="000000"/>
              </a:solidFill>
              <a:latin typeface="Arial" panose="020B0604020202020204" pitchFamily="34" charset="0"/>
            </a:endParaRPr>
          </a:p>
          <a:p>
            <a:pPr algn="just"/>
            <a:r>
              <a:rPr lang="en-US" dirty="0">
                <a:latin typeface="Courier New" panose="02070309020205020404" pitchFamily="49" charset="0"/>
                <a:cs typeface="Courier New" panose="02070309020205020404" pitchFamily="49" charset="0"/>
              </a:rPr>
              <a:t>END {awk-commands} </a:t>
            </a:r>
          </a:p>
          <a:p>
            <a:pPr algn="just"/>
            <a:endParaRPr lang="en-US" dirty="0">
              <a:solidFill>
                <a:srgbClr val="000000"/>
              </a:solidFill>
              <a:latin typeface="Arial" panose="020B0604020202020204" pitchFamily="34" charset="0"/>
            </a:endParaRPr>
          </a:p>
          <a:p>
            <a:pPr algn="just"/>
            <a:r>
              <a:rPr lang="en-US" dirty="0">
                <a:solidFill>
                  <a:srgbClr val="000000"/>
                </a:solidFill>
                <a:latin typeface="Arial" panose="020B0604020202020204" pitchFamily="34" charset="0"/>
              </a:rPr>
              <a:t>The END block executes at the end of the program. END is an AWK keyword and hence it must be in upper-case. Please note that this block is optional.</a:t>
            </a:r>
          </a:p>
          <a:p>
            <a:pPr algn="just"/>
            <a:endParaRPr lang="en-US" b="0" i="0" dirty="0">
              <a:solidFill>
                <a:srgbClr val="000000"/>
              </a:solidFill>
              <a:effectLst/>
              <a:latin typeface="Arial" panose="020B0604020202020204" pitchFamily="34" charset="0"/>
            </a:endParaRPr>
          </a:p>
          <a:p>
            <a:pPr algn="just"/>
            <a:endParaRPr lang="en-US" dirty="0">
              <a:solidFill>
                <a:srgbClr val="000000"/>
              </a:solidFill>
              <a:latin typeface="Arial" panose="020B0604020202020204" pitchFamily="34" charset="0"/>
            </a:endParaRPr>
          </a:p>
          <a:p>
            <a:pPr algn="just"/>
            <a:r>
              <a:rPr lang="en-US" dirty="0">
                <a:latin typeface="Courier New" panose="02070309020205020404" pitchFamily="49" charset="0"/>
                <a:cs typeface="Courier New" panose="02070309020205020404" pitchFamily="49" charset="0"/>
              </a:rPr>
              <a:t>awk 'BEGIN{…} {print} END{…}'</a:t>
            </a:r>
            <a:endParaRPr lang="en-US" dirty="0">
              <a:solidFill>
                <a:srgbClr val="000000"/>
              </a:solidFill>
              <a:effectLst/>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209374532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IAIDBrandedPPT">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escription0 xmlns="be8b5f6b-700e-45dc-b8a5-de2c80a67e35">Standard BCBB Overview slides with new NIH/NIAID branding</Description0>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839AA3741B4804E9C39F4B85F9F7789" ma:contentTypeVersion="2" ma:contentTypeDescription="Create a new document." ma:contentTypeScope="" ma:versionID="1665dd5b99352ec0686571143c772908">
  <xsd:schema xmlns:xsd="http://www.w3.org/2001/XMLSchema" xmlns:xs="http://www.w3.org/2001/XMLSchema" xmlns:p="http://schemas.microsoft.com/office/2006/metadata/properties" xmlns:ns2="be8b5f6b-700e-45dc-b8a5-de2c80a67e35" targetNamespace="http://schemas.microsoft.com/office/2006/metadata/properties" ma:root="true" ma:fieldsID="2fe0c34ff02bebfc67ebe7d0d9334808" ns2:_="">
    <xsd:import namespace="be8b5f6b-700e-45dc-b8a5-de2c80a67e35"/>
    <xsd:element name="properties">
      <xsd:complexType>
        <xsd:sequence>
          <xsd:element name="documentManagement">
            <xsd:complexType>
              <xsd:all>
                <xsd:element ref="ns2:Description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e8b5f6b-700e-45dc-b8a5-de2c80a67e35" elementFormDefault="qualified">
    <xsd:import namespace="http://schemas.microsoft.com/office/2006/documentManagement/types"/>
    <xsd:import namespace="http://schemas.microsoft.com/office/infopath/2007/PartnerControls"/>
    <xsd:element name="Description0" ma:index="8" nillable="true" ma:displayName="Description" ma:internalName="Description0">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3955999-F0ED-437E-AABF-6A6F33529ABB}">
  <ds:schemaRefs>
    <ds:schemaRef ds:uri="be8b5f6b-700e-45dc-b8a5-de2c80a67e35"/>
    <ds:schemaRef ds:uri="http://schemas.microsoft.com/office/2006/documentManagement/types"/>
    <ds:schemaRef ds:uri="http://purl.org/dc/elements/1.1/"/>
    <ds:schemaRef ds:uri="http://purl.org/dc/terms/"/>
    <ds:schemaRef ds:uri="http://purl.org/dc/dcmitype/"/>
    <ds:schemaRef ds:uri="http://schemas.microsoft.com/office/infopath/2007/PartnerControls"/>
    <ds:schemaRef ds:uri="http://schemas.microsoft.com/office/2006/metadata/propertie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838AEA97-6D4B-4B38-84DE-FB3AB915E4C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e8b5f6b-700e-45dc-b8a5-de2c80a67e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F9C6930-BED2-42B9-A3F9-E2DCB8D665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30148</TotalTime>
  <Words>299</Words>
  <Application>Microsoft Macintosh PowerPoint</Application>
  <PresentationFormat>Widescreen</PresentationFormat>
  <Paragraphs>62</Paragraphs>
  <Slides>8</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Courier New</vt:lpstr>
      <vt:lpstr>Wingdings</vt:lpstr>
      <vt:lpstr>Wingdings 2</vt:lpstr>
      <vt:lpstr>NIAIDBrandedPPT</vt:lpstr>
      <vt:lpstr>SED and AWK</vt:lpstr>
      <vt:lpstr>Today’s Instructor</vt:lpstr>
      <vt:lpstr>Text manipulation with bash</vt:lpstr>
      <vt:lpstr>Quiz</vt:lpstr>
      <vt:lpstr>awk</vt:lpstr>
      <vt:lpstr>Awk – BEGIN Block</vt:lpstr>
      <vt:lpstr>Awk – Body Block</vt:lpstr>
      <vt:lpstr>Awk – END Block</vt:lpstr>
    </vt:vector>
  </TitlesOfParts>
  <Company>NIAID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BCBB Overview Template</dc:title>
  <dc:creator>cfabry</dc:creator>
  <cp:lastModifiedBy>Roy, Amitava (NIH/NIAID) [C]</cp:lastModifiedBy>
  <cp:revision>1017</cp:revision>
  <cp:lastPrinted>2018-08-30T16:07:18Z</cp:lastPrinted>
  <dcterms:created xsi:type="dcterms:W3CDTF">2013-02-06T17:17:57Z</dcterms:created>
  <dcterms:modified xsi:type="dcterms:W3CDTF">2021-03-29T04:40:08Z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d_Signature">
    <vt:bool>false</vt:bool>
  </property>
  <property fmtid="{D5CDD505-2E9C-101B-9397-08002B2CF9AE}" pid="3" name="xd_ProgID">
    <vt:lpwstr/>
  </property>
  <property fmtid="{D5CDD505-2E9C-101B-9397-08002B2CF9AE}" pid="4" name="ContentTypeId">
    <vt:lpwstr>0x0101004839AA3741B4804E9C39F4B85F9F7789</vt:lpwstr>
  </property>
  <property fmtid="{D5CDD505-2E9C-101B-9397-08002B2CF9AE}" pid="5" name="TemplateUrl">
    <vt:lpwstr/>
  </property>
</Properties>
</file>